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6" r:id="rId3"/>
  </p:sldMasterIdLst>
  <p:notesMasterIdLst>
    <p:notesMasterId r:id="rId6"/>
  </p:notesMasterIdLst>
  <p:handoutMasterIdLst>
    <p:handoutMasterId r:id="rId25"/>
  </p:handoutMasterIdLst>
  <p:sldIdLst>
    <p:sldId id="395" r:id="rId4"/>
    <p:sldId id="274" r:id="rId5"/>
    <p:sldId id="272" r:id="rId7"/>
    <p:sldId id="280" r:id="rId8"/>
    <p:sldId id="373" r:id="rId9"/>
    <p:sldId id="277" r:id="rId10"/>
    <p:sldId id="275" r:id="rId11"/>
    <p:sldId id="276" r:id="rId12"/>
    <p:sldId id="299" r:id="rId13"/>
    <p:sldId id="279" r:id="rId14"/>
    <p:sldId id="278" r:id="rId15"/>
    <p:sldId id="281" r:id="rId16"/>
    <p:sldId id="286" r:id="rId17"/>
    <p:sldId id="285" r:id="rId18"/>
    <p:sldId id="296" r:id="rId19"/>
    <p:sldId id="283" r:id="rId20"/>
    <p:sldId id="289" r:id="rId21"/>
    <p:sldId id="287" r:id="rId22"/>
    <p:sldId id="273" r:id="rId23"/>
    <p:sldId id="374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</p:showPr>
  <p:clrMru>
    <a:srgbClr val="3A26F0"/>
    <a:srgbClr val="E3601F"/>
    <a:srgbClr val="2A7F50"/>
    <a:srgbClr val="75522E"/>
    <a:srgbClr val="32AC3E"/>
    <a:srgbClr val="E6D09D"/>
    <a:srgbClr val="D0A3DF"/>
    <a:srgbClr val="D4921F"/>
    <a:srgbClr val="BB7627"/>
    <a:srgbClr val="8F7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FA573-E2C9-4BE2-B603-0A869E2978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FA573-E2C9-4BE2-B603-0A869E2978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FA573-E2C9-4BE2-B603-0A869E2978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FA573-E2C9-4BE2-B603-0A869E2978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FA573-E2C9-4BE2-B603-0A869E2978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FA573-E2C9-4BE2-B603-0A869E2978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FA573-E2C9-4BE2-B603-0A869E2978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FA573-E2C9-4BE2-B603-0A869E2978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FA573-E2C9-4BE2-B603-0A869E2978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FA573-E2C9-4BE2-B603-0A869E2978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FA573-E2C9-4BE2-B603-0A869E2978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FA573-E2C9-4BE2-B603-0A869E2978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FA573-E2C9-4BE2-B603-0A869E2978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FA573-E2C9-4BE2-B603-0A869E2978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FA573-E2C9-4BE2-B603-0A869E2978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FA573-E2C9-4BE2-B603-0A869E2978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FA573-E2C9-4BE2-B603-0A869E2978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文框 1"/>
          <p:cNvSpPr/>
          <p:nvPr userDrawn="1"/>
        </p:nvSpPr>
        <p:spPr>
          <a:xfrm>
            <a:off x="457200" y="520700"/>
            <a:ext cx="11277600" cy="5816600"/>
          </a:xfrm>
          <a:prstGeom prst="frame">
            <a:avLst>
              <a:gd name="adj1" fmla="val 92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80547" y="101600"/>
            <a:ext cx="11825864" cy="6654800"/>
            <a:chOff x="401357" y="225857"/>
            <a:chExt cx="11384244" cy="640628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441" b="71015"/>
            <a:stretch>
              <a:fillRect/>
            </a:stretch>
          </p:blipFill>
          <p:spPr>
            <a:xfrm>
              <a:off x="10027494" y="225857"/>
              <a:ext cx="1758107" cy="2150847"/>
            </a:xfrm>
            <a:custGeom>
              <a:avLst/>
              <a:gdLst>
                <a:gd name="connsiteX0" fmla="*/ 0 w 1403102"/>
                <a:gd name="connsiteY0" fmla="*/ 0 h 1716538"/>
                <a:gd name="connsiteX1" fmla="*/ 1403102 w 1403102"/>
                <a:gd name="connsiteY1" fmla="*/ 0 h 1716538"/>
                <a:gd name="connsiteX2" fmla="*/ 1403102 w 1403102"/>
                <a:gd name="connsiteY2" fmla="*/ 1716538 h 1716538"/>
                <a:gd name="connsiteX3" fmla="*/ 374402 w 1403102"/>
                <a:gd name="connsiteY3" fmla="*/ 1716538 h 1716538"/>
                <a:gd name="connsiteX4" fmla="*/ 374402 w 1403102"/>
                <a:gd name="connsiteY4" fmla="*/ 1268413 h 1716538"/>
                <a:gd name="connsiteX5" fmla="*/ 0 w 1403102"/>
                <a:gd name="connsiteY5" fmla="*/ 1268413 h 17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102" h="1716538">
                  <a:moveTo>
                    <a:pt x="0" y="0"/>
                  </a:moveTo>
                  <a:lnTo>
                    <a:pt x="1403102" y="0"/>
                  </a:lnTo>
                  <a:lnTo>
                    <a:pt x="1403102" y="1716538"/>
                  </a:lnTo>
                  <a:lnTo>
                    <a:pt x="374402" y="1716538"/>
                  </a:lnTo>
                  <a:lnTo>
                    <a:pt x="374402" y="1268413"/>
                  </a:lnTo>
                  <a:lnTo>
                    <a:pt x="0" y="1268413"/>
                  </a:lnTo>
                  <a:close/>
                </a:path>
              </a:pathLst>
            </a:cu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417" r="76015"/>
            <a:stretch>
              <a:fillRect/>
            </a:stretch>
          </p:blipFill>
          <p:spPr>
            <a:xfrm>
              <a:off x="401357" y="4436896"/>
              <a:ext cx="1789934" cy="2195247"/>
            </a:xfrm>
            <a:custGeom>
              <a:avLst/>
              <a:gdLst>
                <a:gd name="connsiteX0" fmla="*/ 0 w 1428502"/>
                <a:gd name="connsiteY0" fmla="*/ 0 h 1751972"/>
                <a:gd name="connsiteX1" fmla="*/ 1428502 w 1428502"/>
                <a:gd name="connsiteY1" fmla="*/ 0 h 1751972"/>
                <a:gd name="connsiteX2" fmla="*/ 1428502 w 1428502"/>
                <a:gd name="connsiteY2" fmla="*/ 1751972 h 1751972"/>
                <a:gd name="connsiteX3" fmla="*/ 0 w 1428502"/>
                <a:gd name="connsiteY3" fmla="*/ 1751972 h 1751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502" h="1751972">
                  <a:moveTo>
                    <a:pt x="0" y="0"/>
                  </a:moveTo>
                  <a:lnTo>
                    <a:pt x="1428502" y="0"/>
                  </a:lnTo>
                  <a:lnTo>
                    <a:pt x="1428502" y="1751972"/>
                  </a:lnTo>
                  <a:lnTo>
                    <a:pt x="0" y="1751972"/>
                  </a:lnTo>
                  <a:close/>
                </a:path>
              </a:pathLst>
            </a:custGeom>
          </p:spPr>
        </p:pic>
      </p:grp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1" t="17405" r="9912" b="13974"/>
          <a:stretch>
            <a:fillRect/>
          </a:stretch>
        </p:blipFill>
        <p:spPr>
          <a:xfrm>
            <a:off x="2946400" y="990600"/>
            <a:ext cx="6019800" cy="4876800"/>
          </a:xfrm>
          <a:custGeom>
            <a:avLst/>
            <a:gdLst>
              <a:gd name="connsiteX0" fmla="*/ 0 w 5016500"/>
              <a:gd name="connsiteY0" fmla="*/ 0 h 4064000"/>
              <a:gd name="connsiteX1" fmla="*/ 4541292 w 5016500"/>
              <a:gd name="connsiteY1" fmla="*/ 0 h 4064000"/>
              <a:gd name="connsiteX2" fmla="*/ 4546414 w 5016500"/>
              <a:gd name="connsiteY2" fmla="*/ 43999 h 4064000"/>
              <a:gd name="connsiteX3" fmla="*/ 4910095 w 5016500"/>
              <a:gd name="connsiteY3" fmla="*/ 427983 h 4064000"/>
              <a:gd name="connsiteX4" fmla="*/ 5016500 w 5016500"/>
              <a:gd name="connsiteY4" fmla="*/ 456586 h 4064000"/>
              <a:gd name="connsiteX5" fmla="*/ 5016500 w 5016500"/>
              <a:gd name="connsiteY5" fmla="*/ 4064000 h 4064000"/>
              <a:gd name="connsiteX6" fmla="*/ 505135 w 5016500"/>
              <a:gd name="connsiteY6" fmla="*/ 4064000 h 4064000"/>
              <a:gd name="connsiteX7" fmla="*/ 581593 w 5016500"/>
              <a:gd name="connsiteY7" fmla="*/ 4009371 h 4064000"/>
              <a:gd name="connsiteX8" fmla="*/ 762000 w 5016500"/>
              <a:gd name="connsiteY8" fmla="*/ 3632200 h 4064000"/>
              <a:gd name="connsiteX9" fmla="*/ 146050 w 5016500"/>
              <a:gd name="connsiteY9" fmla="*/ 3098800 h 4064000"/>
              <a:gd name="connsiteX10" fmla="*/ 21915 w 5016500"/>
              <a:gd name="connsiteY10" fmla="*/ 3109637 h 4064000"/>
              <a:gd name="connsiteX11" fmla="*/ 0 w 5016500"/>
              <a:gd name="connsiteY11" fmla="*/ 3115528 h 40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16500" h="4064000">
                <a:moveTo>
                  <a:pt x="0" y="0"/>
                </a:moveTo>
                <a:lnTo>
                  <a:pt x="4541292" y="0"/>
                </a:lnTo>
                <a:lnTo>
                  <a:pt x="4546414" y="43999"/>
                </a:lnTo>
                <a:cubicBezTo>
                  <a:pt x="4587439" y="217614"/>
                  <a:pt x="4725866" y="360504"/>
                  <a:pt x="4910095" y="427983"/>
                </a:cubicBezTo>
                <a:lnTo>
                  <a:pt x="5016500" y="456586"/>
                </a:lnTo>
                <a:lnTo>
                  <a:pt x="5016500" y="4064000"/>
                </a:lnTo>
                <a:lnTo>
                  <a:pt x="505135" y="4064000"/>
                </a:lnTo>
                <a:lnTo>
                  <a:pt x="581593" y="4009371"/>
                </a:lnTo>
                <a:cubicBezTo>
                  <a:pt x="693058" y="3912845"/>
                  <a:pt x="762000" y="3779495"/>
                  <a:pt x="762000" y="3632200"/>
                </a:cubicBezTo>
                <a:cubicBezTo>
                  <a:pt x="762000" y="3337611"/>
                  <a:pt x="486230" y="3098800"/>
                  <a:pt x="146050" y="3098800"/>
                </a:cubicBezTo>
                <a:cubicBezTo>
                  <a:pt x="103528" y="3098800"/>
                  <a:pt x="62012" y="3102532"/>
                  <a:pt x="21915" y="3109637"/>
                </a:cubicBezTo>
                <a:lnTo>
                  <a:pt x="0" y="3115528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16B3F-CD4A-47D4-9C8D-184DE9D07E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97A9E-9C64-421B-B67B-7473C97A1F5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16B3F-CD4A-47D4-9C8D-184DE9D07E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97A9E-9C64-421B-B67B-7473C97A1F5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16B3F-CD4A-47D4-9C8D-184DE9D07E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97A9E-9C64-421B-B67B-7473C97A1F5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16B3F-CD4A-47D4-9C8D-184DE9D07E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97A9E-9C64-421B-B67B-7473C97A1F5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16B3F-CD4A-47D4-9C8D-184DE9D07E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97A9E-9C64-421B-B67B-7473C97A1F5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16B3F-CD4A-47D4-9C8D-184DE9D07E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97A9E-9C64-421B-B67B-7473C97A1F5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16B3F-CD4A-47D4-9C8D-184DE9D07E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97A9E-9C64-421B-B67B-7473C97A1F5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16B3F-CD4A-47D4-9C8D-184DE9D07E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97A9E-9C64-421B-B67B-7473C97A1F5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16B3F-CD4A-47D4-9C8D-184DE9D07E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97A9E-9C64-421B-B67B-7473C97A1F5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5207367" y="2298699"/>
            <a:ext cx="1777271" cy="1045625"/>
          </a:xfrm>
          <a:custGeom>
            <a:avLst/>
            <a:gdLst>
              <a:gd name="connsiteX0" fmla="*/ 896223 w 1777271"/>
              <a:gd name="connsiteY0" fmla="*/ 0 h 1045625"/>
              <a:gd name="connsiteX1" fmla="*/ 1777271 w 1777271"/>
              <a:gd name="connsiteY1" fmla="*/ 524557 h 1045625"/>
              <a:gd name="connsiteX2" fmla="*/ 888636 w 1777271"/>
              <a:gd name="connsiteY2" fmla="*/ 1045625 h 1045625"/>
              <a:gd name="connsiteX3" fmla="*/ 0 w 1777271"/>
              <a:gd name="connsiteY3" fmla="*/ 524557 h 1045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7271" h="1045625">
                <a:moveTo>
                  <a:pt x="896223" y="0"/>
                </a:moveTo>
                <a:lnTo>
                  <a:pt x="1777271" y="524557"/>
                </a:lnTo>
                <a:lnTo>
                  <a:pt x="888636" y="1045625"/>
                </a:lnTo>
                <a:lnTo>
                  <a:pt x="0" y="524557"/>
                </a:lnTo>
                <a:close/>
              </a:path>
            </a:pathLst>
          </a:cu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5207367" y="3011577"/>
            <a:ext cx="1777271" cy="1045625"/>
          </a:xfrm>
          <a:custGeom>
            <a:avLst/>
            <a:gdLst>
              <a:gd name="connsiteX0" fmla="*/ 896223 w 1777271"/>
              <a:gd name="connsiteY0" fmla="*/ 0 h 1045625"/>
              <a:gd name="connsiteX1" fmla="*/ 1777271 w 1777271"/>
              <a:gd name="connsiteY1" fmla="*/ 524557 h 1045625"/>
              <a:gd name="connsiteX2" fmla="*/ 888636 w 1777271"/>
              <a:gd name="connsiteY2" fmla="*/ 1045625 h 1045625"/>
              <a:gd name="connsiteX3" fmla="*/ 0 w 1777271"/>
              <a:gd name="connsiteY3" fmla="*/ 524557 h 1045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7271" h="1045625">
                <a:moveTo>
                  <a:pt x="896223" y="0"/>
                </a:moveTo>
                <a:lnTo>
                  <a:pt x="1777271" y="524557"/>
                </a:lnTo>
                <a:lnTo>
                  <a:pt x="888636" y="1045625"/>
                </a:lnTo>
                <a:lnTo>
                  <a:pt x="0" y="524557"/>
                </a:lnTo>
                <a:close/>
              </a:path>
            </a:pathLst>
          </a:cu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5207367" y="3724454"/>
            <a:ext cx="1777271" cy="1045625"/>
          </a:xfrm>
          <a:custGeom>
            <a:avLst/>
            <a:gdLst>
              <a:gd name="connsiteX0" fmla="*/ 896223 w 1777271"/>
              <a:gd name="connsiteY0" fmla="*/ 0 h 1045625"/>
              <a:gd name="connsiteX1" fmla="*/ 1777271 w 1777271"/>
              <a:gd name="connsiteY1" fmla="*/ 524557 h 1045625"/>
              <a:gd name="connsiteX2" fmla="*/ 888636 w 1777271"/>
              <a:gd name="connsiteY2" fmla="*/ 1045625 h 1045625"/>
              <a:gd name="connsiteX3" fmla="*/ 0 w 1777271"/>
              <a:gd name="connsiteY3" fmla="*/ 524557 h 1045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7271" h="1045625">
                <a:moveTo>
                  <a:pt x="896223" y="0"/>
                </a:moveTo>
                <a:lnTo>
                  <a:pt x="1777271" y="524557"/>
                </a:lnTo>
                <a:lnTo>
                  <a:pt x="888636" y="1045625"/>
                </a:lnTo>
                <a:lnTo>
                  <a:pt x="0" y="524557"/>
                </a:lnTo>
                <a:close/>
              </a:path>
            </a:pathLst>
          </a:cu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5207367" y="4437333"/>
            <a:ext cx="1777271" cy="1045625"/>
          </a:xfrm>
          <a:custGeom>
            <a:avLst/>
            <a:gdLst>
              <a:gd name="connsiteX0" fmla="*/ 896223 w 1777271"/>
              <a:gd name="connsiteY0" fmla="*/ 0 h 1045625"/>
              <a:gd name="connsiteX1" fmla="*/ 1777271 w 1777271"/>
              <a:gd name="connsiteY1" fmla="*/ 524557 h 1045625"/>
              <a:gd name="connsiteX2" fmla="*/ 888636 w 1777271"/>
              <a:gd name="connsiteY2" fmla="*/ 1045625 h 1045625"/>
              <a:gd name="connsiteX3" fmla="*/ 0 w 1777271"/>
              <a:gd name="connsiteY3" fmla="*/ 524557 h 1045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7271" h="1045625">
                <a:moveTo>
                  <a:pt x="896223" y="0"/>
                </a:moveTo>
                <a:lnTo>
                  <a:pt x="1777271" y="524557"/>
                </a:lnTo>
                <a:lnTo>
                  <a:pt x="888636" y="1045625"/>
                </a:lnTo>
                <a:lnTo>
                  <a:pt x="0" y="524557"/>
                </a:lnTo>
                <a:close/>
              </a:path>
            </a:pathLst>
          </a:cu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816621" y="1981200"/>
            <a:ext cx="2750984" cy="1719365"/>
          </a:xfrm>
          <a:custGeom>
            <a:avLst/>
            <a:gdLst>
              <a:gd name="connsiteX0" fmla="*/ 106515 w 2750984"/>
              <a:gd name="connsiteY0" fmla="*/ 0 h 1719365"/>
              <a:gd name="connsiteX1" fmla="*/ 2644469 w 2750984"/>
              <a:gd name="connsiteY1" fmla="*/ 0 h 1719365"/>
              <a:gd name="connsiteX2" fmla="*/ 2750984 w 2750984"/>
              <a:gd name="connsiteY2" fmla="*/ 106515 h 1719365"/>
              <a:gd name="connsiteX3" fmla="*/ 2750984 w 2750984"/>
              <a:gd name="connsiteY3" fmla="*/ 1612850 h 1719365"/>
              <a:gd name="connsiteX4" fmla="*/ 2644469 w 2750984"/>
              <a:gd name="connsiteY4" fmla="*/ 1719365 h 1719365"/>
              <a:gd name="connsiteX5" fmla="*/ 106515 w 2750984"/>
              <a:gd name="connsiteY5" fmla="*/ 1719365 h 1719365"/>
              <a:gd name="connsiteX6" fmla="*/ 0 w 2750984"/>
              <a:gd name="connsiteY6" fmla="*/ 1612850 h 1719365"/>
              <a:gd name="connsiteX7" fmla="*/ 0 w 2750984"/>
              <a:gd name="connsiteY7" fmla="*/ 106515 h 1719365"/>
              <a:gd name="connsiteX8" fmla="*/ 106515 w 2750984"/>
              <a:gd name="connsiteY8" fmla="*/ 0 h 1719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0984" h="1719365">
                <a:moveTo>
                  <a:pt x="106515" y="0"/>
                </a:moveTo>
                <a:lnTo>
                  <a:pt x="2644469" y="0"/>
                </a:lnTo>
                <a:cubicBezTo>
                  <a:pt x="2703296" y="0"/>
                  <a:pt x="2750984" y="47688"/>
                  <a:pt x="2750984" y="106515"/>
                </a:cubicBezTo>
                <a:lnTo>
                  <a:pt x="2750984" y="1612850"/>
                </a:lnTo>
                <a:cubicBezTo>
                  <a:pt x="2750984" y="1671677"/>
                  <a:pt x="2703296" y="1719365"/>
                  <a:pt x="2644469" y="1719365"/>
                </a:cubicBezTo>
                <a:lnTo>
                  <a:pt x="106515" y="1719365"/>
                </a:lnTo>
                <a:cubicBezTo>
                  <a:pt x="47688" y="1719365"/>
                  <a:pt x="0" y="1671677"/>
                  <a:pt x="0" y="1612850"/>
                </a:cubicBezTo>
                <a:lnTo>
                  <a:pt x="0" y="106515"/>
                </a:lnTo>
                <a:cubicBezTo>
                  <a:pt x="0" y="47688"/>
                  <a:pt x="47688" y="0"/>
                  <a:pt x="10651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7639387" y="1981200"/>
            <a:ext cx="2750984" cy="1719365"/>
          </a:xfrm>
          <a:custGeom>
            <a:avLst/>
            <a:gdLst>
              <a:gd name="connsiteX0" fmla="*/ 106515 w 2750984"/>
              <a:gd name="connsiteY0" fmla="*/ 0 h 1719365"/>
              <a:gd name="connsiteX1" fmla="*/ 2644469 w 2750984"/>
              <a:gd name="connsiteY1" fmla="*/ 0 h 1719365"/>
              <a:gd name="connsiteX2" fmla="*/ 2750984 w 2750984"/>
              <a:gd name="connsiteY2" fmla="*/ 106515 h 1719365"/>
              <a:gd name="connsiteX3" fmla="*/ 2750984 w 2750984"/>
              <a:gd name="connsiteY3" fmla="*/ 1612850 h 1719365"/>
              <a:gd name="connsiteX4" fmla="*/ 2644469 w 2750984"/>
              <a:gd name="connsiteY4" fmla="*/ 1719365 h 1719365"/>
              <a:gd name="connsiteX5" fmla="*/ 106515 w 2750984"/>
              <a:gd name="connsiteY5" fmla="*/ 1719365 h 1719365"/>
              <a:gd name="connsiteX6" fmla="*/ 0 w 2750984"/>
              <a:gd name="connsiteY6" fmla="*/ 1612850 h 1719365"/>
              <a:gd name="connsiteX7" fmla="*/ 0 w 2750984"/>
              <a:gd name="connsiteY7" fmla="*/ 106515 h 1719365"/>
              <a:gd name="connsiteX8" fmla="*/ 106515 w 2750984"/>
              <a:gd name="connsiteY8" fmla="*/ 0 h 1719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0984" h="1719365">
                <a:moveTo>
                  <a:pt x="106515" y="0"/>
                </a:moveTo>
                <a:lnTo>
                  <a:pt x="2644469" y="0"/>
                </a:lnTo>
                <a:cubicBezTo>
                  <a:pt x="2703296" y="0"/>
                  <a:pt x="2750984" y="47688"/>
                  <a:pt x="2750984" y="106515"/>
                </a:cubicBezTo>
                <a:lnTo>
                  <a:pt x="2750984" y="1612850"/>
                </a:lnTo>
                <a:cubicBezTo>
                  <a:pt x="2750984" y="1671677"/>
                  <a:pt x="2703296" y="1719365"/>
                  <a:pt x="2644469" y="1719365"/>
                </a:cubicBezTo>
                <a:lnTo>
                  <a:pt x="106515" y="1719365"/>
                </a:lnTo>
                <a:cubicBezTo>
                  <a:pt x="47688" y="1719365"/>
                  <a:pt x="0" y="1671677"/>
                  <a:pt x="0" y="1612850"/>
                </a:cubicBezTo>
                <a:lnTo>
                  <a:pt x="0" y="106515"/>
                </a:lnTo>
                <a:cubicBezTo>
                  <a:pt x="0" y="47688"/>
                  <a:pt x="47688" y="0"/>
                  <a:pt x="10651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4739541" y="3878161"/>
            <a:ext cx="2750984" cy="1719365"/>
          </a:xfrm>
          <a:custGeom>
            <a:avLst/>
            <a:gdLst>
              <a:gd name="connsiteX0" fmla="*/ 106515 w 2750984"/>
              <a:gd name="connsiteY0" fmla="*/ 0 h 1719365"/>
              <a:gd name="connsiteX1" fmla="*/ 2644469 w 2750984"/>
              <a:gd name="connsiteY1" fmla="*/ 0 h 1719365"/>
              <a:gd name="connsiteX2" fmla="*/ 2750984 w 2750984"/>
              <a:gd name="connsiteY2" fmla="*/ 106515 h 1719365"/>
              <a:gd name="connsiteX3" fmla="*/ 2750984 w 2750984"/>
              <a:gd name="connsiteY3" fmla="*/ 1612850 h 1719365"/>
              <a:gd name="connsiteX4" fmla="*/ 2644469 w 2750984"/>
              <a:gd name="connsiteY4" fmla="*/ 1719365 h 1719365"/>
              <a:gd name="connsiteX5" fmla="*/ 106515 w 2750984"/>
              <a:gd name="connsiteY5" fmla="*/ 1719365 h 1719365"/>
              <a:gd name="connsiteX6" fmla="*/ 0 w 2750984"/>
              <a:gd name="connsiteY6" fmla="*/ 1612850 h 1719365"/>
              <a:gd name="connsiteX7" fmla="*/ 0 w 2750984"/>
              <a:gd name="connsiteY7" fmla="*/ 106515 h 1719365"/>
              <a:gd name="connsiteX8" fmla="*/ 106515 w 2750984"/>
              <a:gd name="connsiteY8" fmla="*/ 0 h 1719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0984" h="1719365">
                <a:moveTo>
                  <a:pt x="106515" y="0"/>
                </a:moveTo>
                <a:lnTo>
                  <a:pt x="2644469" y="0"/>
                </a:lnTo>
                <a:cubicBezTo>
                  <a:pt x="2703296" y="0"/>
                  <a:pt x="2750984" y="47688"/>
                  <a:pt x="2750984" y="106515"/>
                </a:cubicBezTo>
                <a:lnTo>
                  <a:pt x="2750984" y="1612850"/>
                </a:lnTo>
                <a:cubicBezTo>
                  <a:pt x="2750984" y="1671677"/>
                  <a:pt x="2703296" y="1719365"/>
                  <a:pt x="2644469" y="1719365"/>
                </a:cubicBezTo>
                <a:lnTo>
                  <a:pt x="106515" y="1719365"/>
                </a:lnTo>
                <a:cubicBezTo>
                  <a:pt x="47688" y="1719365"/>
                  <a:pt x="0" y="1671677"/>
                  <a:pt x="0" y="1612850"/>
                </a:cubicBezTo>
                <a:lnTo>
                  <a:pt x="0" y="106515"/>
                </a:lnTo>
                <a:cubicBezTo>
                  <a:pt x="0" y="47688"/>
                  <a:pt x="47688" y="0"/>
                  <a:pt x="10651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936751" y="2047107"/>
            <a:ext cx="1746964" cy="1742256"/>
          </a:xfrm>
          <a:custGeom>
            <a:avLst/>
            <a:gdLst>
              <a:gd name="connsiteX0" fmla="*/ 873482 w 1746964"/>
              <a:gd name="connsiteY0" fmla="*/ 0 h 1742256"/>
              <a:gd name="connsiteX1" fmla="*/ 1746964 w 1746964"/>
              <a:gd name="connsiteY1" fmla="*/ 871128 h 1742256"/>
              <a:gd name="connsiteX2" fmla="*/ 873482 w 1746964"/>
              <a:gd name="connsiteY2" fmla="*/ 1742256 h 1742256"/>
              <a:gd name="connsiteX3" fmla="*/ 0 w 1746964"/>
              <a:gd name="connsiteY3" fmla="*/ 871128 h 1742256"/>
              <a:gd name="connsiteX4" fmla="*/ 873482 w 1746964"/>
              <a:gd name="connsiteY4" fmla="*/ 0 h 174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6964" h="1742256">
                <a:moveTo>
                  <a:pt x="873482" y="0"/>
                </a:moveTo>
                <a:cubicBezTo>
                  <a:pt x="1355893" y="0"/>
                  <a:pt x="1746964" y="390017"/>
                  <a:pt x="1746964" y="871128"/>
                </a:cubicBezTo>
                <a:cubicBezTo>
                  <a:pt x="1746964" y="1352239"/>
                  <a:pt x="1355893" y="1742256"/>
                  <a:pt x="873482" y="1742256"/>
                </a:cubicBezTo>
                <a:cubicBezTo>
                  <a:pt x="391071" y="1742256"/>
                  <a:pt x="0" y="1352239"/>
                  <a:pt x="0" y="871128"/>
                </a:cubicBezTo>
                <a:cubicBezTo>
                  <a:pt x="0" y="390017"/>
                  <a:pt x="391071" y="0"/>
                  <a:pt x="8734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4127263" y="2047107"/>
            <a:ext cx="1746964" cy="1742256"/>
          </a:xfrm>
          <a:custGeom>
            <a:avLst/>
            <a:gdLst>
              <a:gd name="connsiteX0" fmla="*/ 873482 w 1746964"/>
              <a:gd name="connsiteY0" fmla="*/ 0 h 1742256"/>
              <a:gd name="connsiteX1" fmla="*/ 1746964 w 1746964"/>
              <a:gd name="connsiteY1" fmla="*/ 871128 h 1742256"/>
              <a:gd name="connsiteX2" fmla="*/ 873482 w 1746964"/>
              <a:gd name="connsiteY2" fmla="*/ 1742256 h 1742256"/>
              <a:gd name="connsiteX3" fmla="*/ 0 w 1746964"/>
              <a:gd name="connsiteY3" fmla="*/ 871128 h 1742256"/>
              <a:gd name="connsiteX4" fmla="*/ 873482 w 1746964"/>
              <a:gd name="connsiteY4" fmla="*/ 0 h 174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6964" h="1742256">
                <a:moveTo>
                  <a:pt x="873482" y="0"/>
                </a:moveTo>
                <a:cubicBezTo>
                  <a:pt x="1355893" y="0"/>
                  <a:pt x="1746964" y="390017"/>
                  <a:pt x="1746964" y="871128"/>
                </a:cubicBezTo>
                <a:cubicBezTo>
                  <a:pt x="1746964" y="1352239"/>
                  <a:pt x="1355893" y="1742256"/>
                  <a:pt x="873482" y="1742256"/>
                </a:cubicBezTo>
                <a:cubicBezTo>
                  <a:pt x="391071" y="1742256"/>
                  <a:pt x="0" y="1352239"/>
                  <a:pt x="0" y="871128"/>
                </a:cubicBezTo>
                <a:cubicBezTo>
                  <a:pt x="0" y="390017"/>
                  <a:pt x="391071" y="0"/>
                  <a:pt x="8734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317775" y="2047107"/>
            <a:ext cx="1746964" cy="1742256"/>
          </a:xfrm>
          <a:custGeom>
            <a:avLst/>
            <a:gdLst>
              <a:gd name="connsiteX0" fmla="*/ 873482 w 1746964"/>
              <a:gd name="connsiteY0" fmla="*/ 0 h 1742256"/>
              <a:gd name="connsiteX1" fmla="*/ 1746964 w 1746964"/>
              <a:gd name="connsiteY1" fmla="*/ 871128 h 1742256"/>
              <a:gd name="connsiteX2" fmla="*/ 873482 w 1746964"/>
              <a:gd name="connsiteY2" fmla="*/ 1742256 h 1742256"/>
              <a:gd name="connsiteX3" fmla="*/ 0 w 1746964"/>
              <a:gd name="connsiteY3" fmla="*/ 871128 h 1742256"/>
              <a:gd name="connsiteX4" fmla="*/ 873482 w 1746964"/>
              <a:gd name="connsiteY4" fmla="*/ 0 h 174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6964" h="1742256">
                <a:moveTo>
                  <a:pt x="873482" y="0"/>
                </a:moveTo>
                <a:cubicBezTo>
                  <a:pt x="1355893" y="0"/>
                  <a:pt x="1746964" y="390017"/>
                  <a:pt x="1746964" y="871128"/>
                </a:cubicBezTo>
                <a:cubicBezTo>
                  <a:pt x="1746964" y="1352239"/>
                  <a:pt x="1355893" y="1742256"/>
                  <a:pt x="873482" y="1742256"/>
                </a:cubicBezTo>
                <a:cubicBezTo>
                  <a:pt x="391071" y="1742256"/>
                  <a:pt x="0" y="1352239"/>
                  <a:pt x="0" y="871128"/>
                </a:cubicBezTo>
                <a:cubicBezTo>
                  <a:pt x="0" y="390017"/>
                  <a:pt x="391071" y="0"/>
                  <a:pt x="8734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8508286" y="2047107"/>
            <a:ext cx="1746964" cy="1742256"/>
          </a:xfrm>
          <a:custGeom>
            <a:avLst/>
            <a:gdLst>
              <a:gd name="connsiteX0" fmla="*/ 873482 w 1746964"/>
              <a:gd name="connsiteY0" fmla="*/ 0 h 1742256"/>
              <a:gd name="connsiteX1" fmla="*/ 1746964 w 1746964"/>
              <a:gd name="connsiteY1" fmla="*/ 871128 h 1742256"/>
              <a:gd name="connsiteX2" fmla="*/ 873482 w 1746964"/>
              <a:gd name="connsiteY2" fmla="*/ 1742256 h 1742256"/>
              <a:gd name="connsiteX3" fmla="*/ 0 w 1746964"/>
              <a:gd name="connsiteY3" fmla="*/ 871128 h 1742256"/>
              <a:gd name="connsiteX4" fmla="*/ 873482 w 1746964"/>
              <a:gd name="connsiteY4" fmla="*/ 0 h 174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6964" h="1742256">
                <a:moveTo>
                  <a:pt x="873482" y="0"/>
                </a:moveTo>
                <a:cubicBezTo>
                  <a:pt x="1355893" y="0"/>
                  <a:pt x="1746964" y="390017"/>
                  <a:pt x="1746964" y="871128"/>
                </a:cubicBezTo>
                <a:cubicBezTo>
                  <a:pt x="1746964" y="1352239"/>
                  <a:pt x="1355893" y="1742256"/>
                  <a:pt x="873482" y="1742256"/>
                </a:cubicBezTo>
                <a:cubicBezTo>
                  <a:pt x="391071" y="1742256"/>
                  <a:pt x="0" y="1352239"/>
                  <a:pt x="0" y="871128"/>
                </a:cubicBezTo>
                <a:cubicBezTo>
                  <a:pt x="0" y="390017"/>
                  <a:pt x="391071" y="0"/>
                  <a:pt x="8734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1149144" y="2197736"/>
            <a:ext cx="1213958" cy="1213958"/>
          </a:xfrm>
          <a:custGeom>
            <a:avLst/>
            <a:gdLst>
              <a:gd name="connsiteX0" fmla="*/ 606979 w 1213958"/>
              <a:gd name="connsiteY0" fmla="*/ 0 h 1213958"/>
              <a:gd name="connsiteX1" fmla="*/ 1213958 w 1213958"/>
              <a:gd name="connsiteY1" fmla="*/ 606979 h 1213958"/>
              <a:gd name="connsiteX2" fmla="*/ 606979 w 1213958"/>
              <a:gd name="connsiteY2" fmla="*/ 1213958 h 1213958"/>
              <a:gd name="connsiteX3" fmla="*/ 0 w 1213958"/>
              <a:gd name="connsiteY3" fmla="*/ 606979 h 1213958"/>
              <a:gd name="connsiteX4" fmla="*/ 606979 w 1213958"/>
              <a:gd name="connsiteY4" fmla="*/ 0 h 1213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3958" h="1213958">
                <a:moveTo>
                  <a:pt x="606979" y="0"/>
                </a:moveTo>
                <a:cubicBezTo>
                  <a:pt x="942204" y="0"/>
                  <a:pt x="1213958" y="271754"/>
                  <a:pt x="1213958" y="606979"/>
                </a:cubicBezTo>
                <a:cubicBezTo>
                  <a:pt x="1213958" y="942204"/>
                  <a:pt x="942204" y="1213958"/>
                  <a:pt x="606979" y="1213958"/>
                </a:cubicBezTo>
                <a:cubicBezTo>
                  <a:pt x="271754" y="1213958"/>
                  <a:pt x="0" y="942204"/>
                  <a:pt x="0" y="606979"/>
                </a:cubicBezTo>
                <a:cubicBezTo>
                  <a:pt x="0" y="271754"/>
                  <a:pt x="271754" y="0"/>
                  <a:pt x="6069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1149144" y="4162324"/>
            <a:ext cx="1213958" cy="1213958"/>
          </a:xfrm>
          <a:custGeom>
            <a:avLst/>
            <a:gdLst>
              <a:gd name="connsiteX0" fmla="*/ 606979 w 1213958"/>
              <a:gd name="connsiteY0" fmla="*/ 0 h 1213958"/>
              <a:gd name="connsiteX1" fmla="*/ 1213958 w 1213958"/>
              <a:gd name="connsiteY1" fmla="*/ 606979 h 1213958"/>
              <a:gd name="connsiteX2" fmla="*/ 606979 w 1213958"/>
              <a:gd name="connsiteY2" fmla="*/ 1213958 h 1213958"/>
              <a:gd name="connsiteX3" fmla="*/ 0 w 1213958"/>
              <a:gd name="connsiteY3" fmla="*/ 606979 h 1213958"/>
              <a:gd name="connsiteX4" fmla="*/ 606979 w 1213958"/>
              <a:gd name="connsiteY4" fmla="*/ 0 h 1213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3958" h="1213958">
                <a:moveTo>
                  <a:pt x="606979" y="0"/>
                </a:moveTo>
                <a:cubicBezTo>
                  <a:pt x="942204" y="0"/>
                  <a:pt x="1213958" y="271754"/>
                  <a:pt x="1213958" y="606979"/>
                </a:cubicBezTo>
                <a:cubicBezTo>
                  <a:pt x="1213958" y="942204"/>
                  <a:pt x="942204" y="1213958"/>
                  <a:pt x="606979" y="1213958"/>
                </a:cubicBezTo>
                <a:cubicBezTo>
                  <a:pt x="271754" y="1213958"/>
                  <a:pt x="0" y="942204"/>
                  <a:pt x="0" y="606979"/>
                </a:cubicBezTo>
                <a:cubicBezTo>
                  <a:pt x="0" y="271754"/>
                  <a:pt x="271754" y="0"/>
                  <a:pt x="6069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2"/>
          </p:nvPr>
        </p:nvSpPr>
        <p:spPr>
          <a:xfrm>
            <a:off x="6456739" y="2197736"/>
            <a:ext cx="1213958" cy="1213958"/>
          </a:xfrm>
          <a:custGeom>
            <a:avLst/>
            <a:gdLst>
              <a:gd name="connsiteX0" fmla="*/ 606979 w 1213958"/>
              <a:gd name="connsiteY0" fmla="*/ 0 h 1213958"/>
              <a:gd name="connsiteX1" fmla="*/ 1213958 w 1213958"/>
              <a:gd name="connsiteY1" fmla="*/ 606979 h 1213958"/>
              <a:gd name="connsiteX2" fmla="*/ 606979 w 1213958"/>
              <a:gd name="connsiteY2" fmla="*/ 1213958 h 1213958"/>
              <a:gd name="connsiteX3" fmla="*/ 0 w 1213958"/>
              <a:gd name="connsiteY3" fmla="*/ 606979 h 1213958"/>
              <a:gd name="connsiteX4" fmla="*/ 606979 w 1213958"/>
              <a:gd name="connsiteY4" fmla="*/ 0 h 1213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3958" h="1213958">
                <a:moveTo>
                  <a:pt x="606979" y="0"/>
                </a:moveTo>
                <a:cubicBezTo>
                  <a:pt x="942204" y="0"/>
                  <a:pt x="1213958" y="271754"/>
                  <a:pt x="1213958" y="606979"/>
                </a:cubicBezTo>
                <a:cubicBezTo>
                  <a:pt x="1213958" y="942204"/>
                  <a:pt x="942204" y="1213958"/>
                  <a:pt x="606979" y="1213958"/>
                </a:cubicBezTo>
                <a:cubicBezTo>
                  <a:pt x="271754" y="1213958"/>
                  <a:pt x="0" y="942204"/>
                  <a:pt x="0" y="606979"/>
                </a:cubicBezTo>
                <a:cubicBezTo>
                  <a:pt x="0" y="271754"/>
                  <a:pt x="271754" y="0"/>
                  <a:pt x="6069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3"/>
          </p:nvPr>
        </p:nvSpPr>
        <p:spPr>
          <a:xfrm>
            <a:off x="6456739" y="4162324"/>
            <a:ext cx="1213958" cy="1213958"/>
          </a:xfrm>
          <a:custGeom>
            <a:avLst/>
            <a:gdLst>
              <a:gd name="connsiteX0" fmla="*/ 606979 w 1213958"/>
              <a:gd name="connsiteY0" fmla="*/ 0 h 1213958"/>
              <a:gd name="connsiteX1" fmla="*/ 1213958 w 1213958"/>
              <a:gd name="connsiteY1" fmla="*/ 606979 h 1213958"/>
              <a:gd name="connsiteX2" fmla="*/ 606979 w 1213958"/>
              <a:gd name="connsiteY2" fmla="*/ 1213958 h 1213958"/>
              <a:gd name="connsiteX3" fmla="*/ 0 w 1213958"/>
              <a:gd name="connsiteY3" fmla="*/ 606979 h 1213958"/>
              <a:gd name="connsiteX4" fmla="*/ 606979 w 1213958"/>
              <a:gd name="connsiteY4" fmla="*/ 0 h 1213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3958" h="1213958">
                <a:moveTo>
                  <a:pt x="606979" y="0"/>
                </a:moveTo>
                <a:cubicBezTo>
                  <a:pt x="942204" y="0"/>
                  <a:pt x="1213958" y="271754"/>
                  <a:pt x="1213958" y="606979"/>
                </a:cubicBezTo>
                <a:cubicBezTo>
                  <a:pt x="1213958" y="942204"/>
                  <a:pt x="942204" y="1213958"/>
                  <a:pt x="606979" y="1213958"/>
                </a:cubicBezTo>
                <a:cubicBezTo>
                  <a:pt x="271754" y="1213958"/>
                  <a:pt x="0" y="942204"/>
                  <a:pt x="0" y="606979"/>
                </a:cubicBezTo>
                <a:cubicBezTo>
                  <a:pt x="0" y="271754"/>
                  <a:pt x="271754" y="0"/>
                  <a:pt x="6069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A218D63-59F0-4224-9A5F-F3D0BD2B15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D53CB10-DCB7-489F-A692-65910054D7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16B3F-CD4A-47D4-9C8D-184DE9D07E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97A9E-9C64-421B-B67B-7473C97A1F5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16B3F-CD4A-47D4-9C8D-184DE9D07E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97A9E-9C64-421B-B67B-7473C97A1F5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7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文框 1"/>
          <p:cNvSpPr/>
          <p:nvPr userDrawn="1"/>
        </p:nvSpPr>
        <p:spPr>
          <a:xfrm>
            <a:off x="457200" y="520700"/>
            <a:ext cx="11277600" cy="5816600"/>
          </a:xfrm>
          <a:prstGeom prst="frame">
            <a:avLst>
              <a:gd name="adj1" fmla="val 92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41" b="71015"/>
          <a:stretch>
            <a:fillRect/>
          </a:stretch>
        </p:blipFill>
        <p:spPr>
          <a:xfrm flipH="1">
            <a:off x="172294" y="149657"/>
            <a:ext cx="1320630" cy="1615643"/>
          </a:xfrm>
          <a:custGeom>
            <a:avLst/>
            <a:gdLst>
              <a:gd name="connsiteX0" fmla="*/ 0 w 1403102"/>
              <a:gd name="connsiteY0" fmla="*/ 0 h 1716538"/>
              <a:gd name="connsiteX1" fmla="*/ 1403102 w 1403102"/>
              <a:gd name="connsiteY1" fmla="*/ 0 h 1716538"/>
              <a:gd name="connsiteX2" fmla="*/ 1403102 w 1403102"/>
              <a:gd name="connsiteY2" fmla="*/ 1716538 h 1716538"/>
              <a:gd name="connsiteX3" fmla="*/ 374402 w 1403102"/>
              <a:gd name="connsiteY3" fmla="*/ 1716538 h 1716538"/>
              <a:gd name="connsiteX4" fmla="*/ 374402 w 1403102"/>
              <a:gd name="connsiteY4" fmla="*/ 1268413 h 1716538"/>
              <a:gd name="connsiteX5" fmla="*/ 0 w 1403102"/>
              <a:gd name="connsiteY5" fmla="*/ 1268413 h 171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03102" h="1716538">
                <a:moveTo>
                  <a:pt x="0" y="0"/>
                </a:moveTo>
                <a:lnTo>
                  <a:pt x="1403102" y="0"/>
                </a:lnTo>
                <a:lnTo>
                  <a:pt x="1403102" y="1716538"/>
                </a:lnTo>
                <a:lnTo>
                  <a:pt x="374402" y="1716538"/>
                </a:lnTo>
                <a:lnTo>
                  <a:pt x="374402" y="1268413"/>
                </a:lnTo>
                <a:lnTo>
                  <a:pt x="0" y="1268413"/>
                </a:lnTo>
                <a:close/>
              </a:path>
            </a:pathLst>
          </a:cu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41" b="71015"/>
          <a:stretch>
            <a:fillRect/>
          </a:stretch>
        </p:blipFill>
        <p:spPr>
          <a:xfrm rot="10800000" flipH="1">
            <a:off x="10707773" y="5089957"/>
            <a:ext cx="1320630" cy="1615643"/>
          </a:xfrm>
          <a:custGeom>
            <a:avLst/>
            <a:gdLst>
              <a:gd name="connsiteX0" fmla="*/ 0 w 1403102"/>
              <a:gd name="connsiteY0" fmla="*/ 0 h 1716538"/>
              <a:gd name="connsiteX1" fmla="*/ 1403102 w 1403102"/>
              <a:gd name="connsiteY1" fmla="*/ 0 h 1716538"/>
              <a:gd name="connsiteX2" fmla="*/ 1403102 w 1403102"/>
              <a:gd name="connsiteY2" fmla="*/ 1716538 h 1716538"/>
              <a:gd name="connsiteX3" fmla="*/ 374402 w 1403102"/>
              <a:gd name="connsiteY3" fmla="*/ 1716538 h 1716538"/>
              <a:gd name="connsiteX4" fmla="*/ 374402 w 1403102"/>
              <a:gd name="connsiteY4" fmla="*/ 1268413 h 1716538"/>
              <a:gd name="connsiteX5" fmla="*/ 0 w 1403102"/>
              <a:gd name="connsiteY5" fmla="*/ 1268413 h 171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03102" h="1716538">
                <a:moveTo>
                  <a:pt x="0" y="0"/>
                </a:moveTo>
                <a:lnTo>
                  <a:pt x="1403102" y="0"/>
                </a:lnTo>
                <a:lnTo>
                  <a:pt x="1403102" y="1716538"/>
                </a:lnTo>
                <a:lnTo>
                  <a:pt x="374402" y="1716538"/>
                </a:lnTo>
                <a:lnTo>
                  <a:pt x="374402" y="1268413"/>
                </a:lnTo>
                <a:lnTo>
                  <a:pt x="0" y="1268413"/>
                </a:lnTo>
                <a:close/>
              </a:path>
            </a:pathLst>
          </a:cu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16B3F-CD4A-47D4-9C8D-184DE9D07E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597A9E-9C64-421B-B67B-7473C97A1F5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jpeg"/><Relationship Id="rId8" Type="http://schemas.openxmlformats.org/officeDocument/2006/relationships/image" Target="../media/image34.jpeg"/><Relationship Id="rId7" Type="http://schemas.openxmlformats.org/officeDocument/2006/relationships/image" Target="../media/image33.jpeg"/><Relationship Id="rId6" Type="http://schemas.openxmlformats.org/officeDocument/2006/relationships/image" Target="../media/image32.jpeg"/><Relationship Id="rId5" Type="http://schemas.openxmlformats.org/officeDocument/2006/relationships/image" Target="../media/image6.jpeg"/><Relationship Id="rId4" Type="http://schemas.openxmlformats.org/officeDocument/2006/relationships/image" Target="../media/image10.png"/><Relationship Id="rId3" Type="http://schemas.openxmlformats.org/officeDocument/2006/relationships/image" Target="../media/image31.png"/><Relationship Id="rId2" Type="http://schemas.openxmlformats.org/officeDocument/2006/relationships/image" Target="../media/image8.png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8.jpeg"/><Relationship Id="rId7" Type="http://schemas.openxmlformats.org/officeDocument/2006/relationships/image" Target="../media/image37.png"/><Relationship Id="rId6" Type="http://schemas.openxmlformats.org/officeDocument/2006/relationships/image" Target="../media/image10.png"/><Relationship Id="rId5" Type="http://schemas.openxmlformats.org/officeDocument/2006/relationships/image" Target="../media/image36.jpeg"/><Relationship Id="rId4" Type="http://schemas.openxmlformats.org/officeDocument/2006/relationships/image" Target="../media/image15.png"/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0" Type="http://schemas.openxmlformats.org/officeDocument/2006/relationships/notesSlide" Target="../notesSlides/notesSlide9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4.png"/><Relationship Id="rId7" Type="http://schemas.openxmlformats.org/officeDocument/2006/relationships/image" Target="../media/image41.jpeg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15.png"/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0" Type="http://schemas.openxmlformats.org/officeDocument/2006/relationships/notesSlide" Target="../notesSlides/notesSlide10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44.png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15.png"/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6.GIF"/><Relationship Id="rId5" Type="http://schemas.openxmlformats.org/officeDocument/2006/relationships/image" Target="../media/image45.png"/><Relationship Id="rId4" Type="http://schemas.openxmlformats.org/officeDocument/2006/relationships/image" Target="../media/image15.png"/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47.jpeg"/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52.jpeg"/><Relationship Id="rId7" Type="http://schemas.openxmlformats.org/officeDocument/2006/relationships/image" Target="../media/image51.jpeg"/><Relationship Id="rId6" Type="http://schemas.openxmlformats.org/officeDocument/2006/relationships/image" Target="../media/image50.jpeg"/><Relationship Id="rId5" Type="http://schemas.openxmlformats.org/officeDocument/2006/relationships/image" Target="../media/image49.png"/><Relationship Id="rId4" Type="http://schemas.openxmlformats.org/officeDocument/2006/relationships/image" Target="../media/image15.png"/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1" Type="http://schemas.openxmlformats.org/officeDocument/2006/relationships/notesSlide" Target="../notesSlides/notesSlide15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56.jpeg"/><Relationship Id="rId7" Type="http://schemas.openxmlformats.org/officeDocument/2006/relationships/image" Target="../media/image55.jpeg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15.png"/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0" Type="http://schemas.openxmlformats.org/officeDocument/2006/relationships/notesSlide" Target="../notesSlides/notesSlide16.xml"/><Relationship Id="rId1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png"/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hyperlink" Target="http://dict.youdao.com/wiki/%E5%A5%A5%E5%BE%B7%E4%BF%AE%E6%96%AF/" TargetMode="External"/><Relationship Id="rId4" Type="http://schemas.openxmlformats.org/officeDocument/2006/relationships/hyperlink" Target="http://dict.youdao.com/wiki/%E7%89%B9%E6%B4%9B%E4%BC%8A%E6%88%98%E4%BA%89/" TargetMode="External"/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1.jpeg"/><Relationship Id="rId6" Type="http://schemas.openxmlformats.org/officeDocument/2006/relationships/image" Target="../media/image20.jpeg"/><Relationship Id="rId5" Type="http://schemas.openxmlformats.org/officeDocument/2006/relationships/image" Target="../media/image15.png"/><Relationship Id="rId4" Type="http://schemas.openxmlformats.org/officeDocument/2006/relationships/image" Target="../media/image4.jpeg"/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jpeg"/><Relationship Id="rId8" Type="http://schemas.openxmlformats.org/officeDocument/2006/relationships/image" Target="../media/image25.jpeg"/><Relationship Id="rId7" Type="http://schemas.openxmlformats.org/officeDocument/2006/relationships/image" Target="../media/image24.jpeg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1" Type="http://schemas.openxmlformats.org/officeDocument/2006/relationships/notesSlide" Target="../notesSlides/notesSlide5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8.jpeg"/><Relationship Id="rId7" Type="http://schemas.openxmlformats.org/officeDocument/2006/relationships/image" Target="../media/image5.jpeg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27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0" Type="http://schemas.openxmlformats.org/officeDocument/2006/relationships/notesSlide" Target="../notesSlides/notesSlide6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15.png"/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" name="图片 15" descr="abd0009745192957d5c"/>
          <p:cNvPicPr>
            <a:picLocks noChangeAspect="1"/>
          </p:cNvPicPr>
          <p:nvPr/>
        </p:nvPicPr>
        <p:blipFill>
          <a:blip r:embed="rId1"/>
          <a:srcRect l="19215"/>
          <a:stretch>
            <a:fillRect/>
          </a:stretch>
        </p:blipFill>
        <p:spPr>
          <a:xfrm>
            <a:off x="926465" y="702945"/>
            <a:ext cx="3340735" cy="2759075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  <p:pic>
        <p:nvPicPr>
          <p:cNvPr id="14" name="图片 13" descr="ac200008db4c68d3cd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530" y="702945"/>
            <a:ext cx="1603375" cy="27590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631305" y="1456690"/>
            <a:ext cx="49828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70C0"/>
                </a:solidFill>
                <a:effectLst/>
              </a:rPr>
              <a:t>光荣属于希腊</a:t>
            </a:r>
            <a:endParaRPr lang="zh-CN" altLang="en-US" sz="6000">
              <a:ln w="22225">
                <a:solidFill>
                  <a:schemeClr val="accent2"/>
                </a:solidFill>
                <a:prstDash val="solid"/>
              </a:ln>
              <a:solidFill>
                <a:srgbClr val="0070C0"/>
              </a:solidFill>
              <a:effectLst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7675" y="4338955"/>
            <a:ext cx="49828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70C0"/>
                </a:solidFill>
                <a:effectLst/>
              </a:rPr>
              <a:t>伟大属于罗马</a:t>
            </a:r>
            <a:endParaRPr lang="zh-CN" altLang="en-US" sz="6000">
              <a:ln w="22225">
                <a:solidFill>
                  <a:schemeClr val="accent2"/>
                </a:solidFill>
                <a:prstDash val="solid"/>
              </a:ln>
              <a:solidFill>
                <a:srgbClr val="0070C0"/>
              </a:solidFill>
              <a:effectLst/>
            </a:endParaRPr>
          </a:p>
        </p:txBody>
      </p:sp>
      <p:pic>
        <p:nvPicPr>
          <p:cNvPr id="13" name="图片 12" descr="竞技场"/>
          <p:cNvPicPr>
            <a:picLocks noChangeAspect="1"/>
          </p:cNvPicPr>
          <p:nvPr/>
        </p:nvPicPr>
        <p:blipFill>
          <a:blip r:embed="rId3"/>
          <a:srcRect r="1057" b="3520"/>
          <a:stretch>
            <a:fillRect/>
          </a:stretch>
        </p:blipFill>
        <p:spPr>
          <a:xfrm>
            <a:off x="5430520" y="3646170"/>
            <a:ext cx="3632200" cy="2581910"/>
          </a:xfrm>
          <a:prstGeom prst="rect">
            <a:avLst/>
          </a:prstGeom>
        </p:spPr>
      </p:pic>
      <p:pic>
        <p:nvPicPr>
          <p:cNvPr id="4" name="图片 3" descr="t0183d0daf844d04a7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2720" y="3646170"/>
            <a:ext cx="2448560" cy="25825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2F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39056" y="388257"/>
            <a:ext cx="11314793" cy="6081486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  <a:effectLst>
            <a:outerShdw blurRad="1397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257"/>
            <a:ext cx="12192000" cy="254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1523" y="2699657"/>
            <a:ext cx="16059808" cy="415834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40" y="5185410"/>
            <a:ext cx="779145" cy="13976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1" t="17405" r="60975" b="37224"/>
          <a:stretch>
            <a:fillRect/>
          </a:stretch>
        </p:blipFill>
        <p:spPr>
          <a:xfrm rot="7140000">
            <a:off x="10777220" y="-265430"/>
            <a:ext cx="1238885" cy="1685290"/>
          </a:xfrm>
          <a:custGeom>
            <a:avLst/>
            <a:gdLst>
              <a:gd name="connsiteX0" fmla="*/ 0 w 5016500"/>
              <a:gd name="connsiteY0" fmla="*/ 0 h 4064000"/>
              <a:gd name="connsiteX1" fmla="*/ 4541292 w 5016500"/>
              <a:gd name="connsiteY1" fmla="*/ 0 h 4064000"/>
              <a:gd name="connsiteX2" fmla="*/ 4546414 w 5016500"/>
              <a:gd name="connsiteY2" fmla="*/ 43999 h 4064000"/>
              <a:gd name="connsiteX3" fmla="*/ 4910095 w 5016500"/>
              <a:gd name="connsiteY3" fmla="*/ 427983 h 4064000"/>
              <a:gd name="connsiteX4" fmla="*/ 5016500 w 5016500"/>
              <a:gd name="connsiteY4" fmla="*/ 456586 h 4064000"/>
              <a:gd name="connsiteX5" fmla="*/ 5016500 w 5016500"/>
              <a:gd name="connsiteY5" fmla="*/ 4064000 h 4064000"/>
              <a:gd name="connsiteX6" fmla="*/ 505135 w 5016500"/>
              <a:gd name="connsiteY6" fmla="*/ 4064000 h 4064000"/>
              <a:gd name="connsiteX7" fmla="*/ 581593 w 5016500"/>
              <a:gd name="connsiteY7" fmla="*/ 4009371 h 4064000"/>
              <a:gd name="connsiteX8" fmla="*/ 762000 w 5016500"/>
              <a:gd name="connsiteY8" fmla="*/ 3632200 h 4064000"/>
              <a:gd name="connsiteX9" fmla="*/ 146050 w 5016500"/>
              <a:gd name="connsiteY9" fmla="*/ 3098800 h 4064000"/>
              <a:gd name="connsiteX10" fmla="*/ 21915 w 5016500"/>
              <a:gd name="connsiteY10" fmla="*/ 3109637 h 4064000"/>
              <a:gd name="connsiteX11" fmla="*/ 0 w 5016500"/>
              <a:gd name="connsiteY11" fmla="*/ 3115528 h 40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16500" h="4064000">
                <a:moveTo>
                  <a:pt x="0" y="0"/>
                </a:moveTo>
                <a:lnTo>
                  <a:pt x="4541292" y="0"/>
                </a:lnTo>
                <a:lnTo>
                  <a:pt x="4546414" y="43999"/>
                </a:lnTo>
                <a:cubicBezTo>
                  <a:pt x="4587439" y="217614"/>
                  <a:pt x="4725866" y="360504"/>
                  <a:pt x="4910095" y="427983"/>
                </a:cubicBezTo>
                <a:lnTo>
                  <a:pt x="5016500" y="456586"/>
                </a:lnTo>
                <a:lnTo>
                  <a:pt x="5016500" y="4064000"/>
                </a:lnTo>
                <a:lnTo>
                  <a:pt x="505135" y="4064000"/>
                </a:lnTo>
                <a:lnTo>
                  <a:pt x="581593" y="4009371"/>
                </a:lnTo>
                <a:cubicBezTo>
                  <a:pt x="693058" y="3912845"/>
                  <a:pt x="762000" y="3779495"/>
                  <a:pt x="762000" y="3632200"/>
                </a:cubicBezTo>
                <a:cubicBezTo>
                  <a:pt x="762000" y="3337611"/>
                  <a:pt x="486230" y="3098800"/>
                  <a:pt x="146050" y="3098800"/>
                </a:cubicBezTo>
                <a:cubicBezTo>
                  <a:pt x="103528" y="3098800"/>
                  <a:pt x="62012" y="3102532"/>
                  <a:pt x="21915" y="3109637"/>
                </a:cubicBezTo>
                <a:lnTo>
                  <a:pt x="0" y="3115528"/>
                </a:lnTo>
                <a:close/>
              </a:path>
            </a:pathLst>
          </a:cu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1" t="17405" r="60975" b="37224"/>
          <a:stretch>
            <a:fillRect/>
          </a:stretch>
        </p:blipFill>
        <p:spPr>
          <a:xfrm rot="1620000">
            <a:off x="-67945" y="-34290"/>
            <a:ext cx="1238885" cy="1685290"/>
          </a:xfrm>
          <a:custGeom>
            <a:avLst/>
            <a:gdLst>
              <a:gd name="connsiteX0" fmla="*/ 0 w 5016500"/>
              <a:gd name="connsiteY0" fmla="*/ 0 h 4064000"/>
              <a:gd name="connsiteX1" fmla="*/ 4541292 w 5016500"/>
              <a:gd name="connsiteY1" fmla="*/ 0 h 4064000"/>
              <a:gd name="connsiteX2" fmla="*/ 4546414 w 5016500"/>
              <a:gd name="connsiteY2" fmla="*/ 43999 h 4064000"/>
              <a:gd name="connsiteX3" fmla="*/ 4910095 w 5016500"/>
              <a:gd name="connsiteY3" fmla="*/ 427983 h 4064000"/>
              <a:gd name="connsiteX4" fmla="*/ 5016500 w 5016500"/>
              <a:gd name="connsiteY4" fmla="*/ 456586 h 4064000"/>
              <a:gd name="connsiteX5" fmla="*/ 5016500 w 5016500"/>
              <a:gd name="connsiteY5" fmla="*/ 4064000 h 4064000"/>
              <a:gd name="connsiteX6" fmla="*/ 505135 w 5016500"/>
              <a:gd name="connsiteY6" fmla="*/ 4064000 h 4064000"/>
              <a:gd name="connsiteX7" fmla="*/ 581593 w 5016500"/>
              <a:gd name="connsiteY7" fmla="*/ 4009371 h 4064000"/>
              <a:gd name="connsiteX8" fmla="*/ 762000 w 5016500"/>
              <a:gd name="connsiteY8" fmla="*/ 3632200 h 4064000"/>
              <a:gd name="connsiteX9" fmla="*/ 146050 w 5016500"/>
              <a:gd name="connsiteY9" fmla="*/ 3098800 h 4064000"/>
              <a:gd name="connsiteX10" fmla="*/ 21915 w 5016500"/>
              <a:gd name="connsiteY10" fmla="*/ 3109637 h 4064000"/>
              <a:gd name="connsiteX11" fmla="*/ 0 w 5016500"/>
              <a:gd name="connsiteY11" fmla="*/ 3115528 h 40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16500" h="4064000">
                <a:moveTo>
                  <a:pt x="0" y="0"/>
                </a:moveTo>
                <a:lnTo>
                  <a:pt x="4541292" y="0"/>
                </a:lnTo>
                <a:lnTo>
                  <a:pt x="4546414" y="43999"/>
                </a:lnTo>
                <a:cubicBezTo>
                  <a:pt x="4587439" y="217614"/>
                  <a:pt x="4725866" y="360504"/>
                  <a:pt x="4910095" y="427983"/>
                </a:cubicBezTo>
                <a:lnTo>
                  <a:pt x="5016500" y="456586"/>
                </a:lnTo>
                <a:lnTo>
                  <a:pt x="5016500" y="4064000"/>
                </a:lnTo>
                <a:lnTo>
                  <a:pt x="505135" y="4064000"/>
                </a:lnTo>
                <a:lnTo>
                  <a:pt x="581593" y="4009371"/>
                </a:lnTo>
                <a:cubicBezTo>
                  <a:pt x="693058" y="3912845"/>
                  <a:pt x="762000" y="3779495"/>
                  <a:pt x="762000" y="3632200"/>
                </a:cubicBezTo>
                <a:cubicBezTo>
                  <a:pt x="762000" y="3337611"/>
                  <a:pt x="486230" y="3098800"/>
                  <a:pt x="146050" y="3098800"/>
                </a:cubicBezTo>
                <a:cubicBezTo>
                  <a:pt x="103528" y="3098800"/>
                  <a:pt x="62012" y="3102532"/>
                  <a:pt x="21915" y="3109637"/>
                </a:cubicBezTo>
                <a:lnTo>
                  <a:pt x="0" y="3115528"/>
                </a:lnTo>
                <a:close/>
              </a:path>
            </a:pathLst>
          </a:custGeom>
        </p:spPr>
      </p:pic>
      <p:pic>
        <p:nvPicPr>
          <p:cNvPr id="16" name="图片 15" descr="t0183d0daf844d04a7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140" y="194945"/>
            <a:ext cx="3631565" cy="3196590"/>
          </a:xfrm>
          <a:prstGeom prst="rect">
            <a:avLst/>
          </a:prstGeom>
        </p:spPr>
      </p:pic>
      <p:pic>
        <p:nvPicPr>
          <p:cNvPr id="17" name="图片 16" descr="整体"/>
          <p:cNvPicPr>
            <a:picLocks noChangeAspect="1"/>
          </p:cNvPicPr>
          <p:nvPr/>
        </p:nvPicPr>
        <p:blipFill>
          <a:blip r:embed="rId6"/>
          <a:srcRect l="19208" r="5767"/>
          <a:stretch>
            <a:fillRect/>
          </a:stretch>
        </p:blipFill>
        <p:spPr>
          <a:xfrm>
            <a:off x="230505" y="3390900"/>
            <a:ext cx="2084705" cy="3128010"/>
          </a:xfrm>
          <a:prstGeom prst="rect">
            <a:avLst/>
          </a:prstGeom>
        </p:spPr>
      </p:pic>
      <p:pic>
        <p:nvPicPr>
          <p:cNvPr id="18" name="图片 17" descr="方尖碑"/>
          <p:cNvPicPr>
            <a:picLocks noChangeAspect="1"/>
          </p:cNvPicPr>
          <p:nvPr/>
        </p:nvPicPr>
        <p:blipFill>
          <a:blip r:embed="rId7"/>
          <a:srcRect l="13491" t="5064" r="61105" b="4467"/>
          <a:stretch>
            <a:fillRect/>
          </a:stretch>
        </p:blipFill>
        <p:spPr>
          <a:xfrm>
            <a:off x="2315210" y="3391535"/>
            <a:ext cx="1724025" cy="3127375"/>
          </a:xfrm>
          <a:prstGeom prst="rect">
            <a:avLst/>
          </a:prstGeom>
        </p:spPr>
      </p:pic>
      <p:pic>
        <p:nvPicPr>
          <p:cNvPr id="19" name="图片 18" descr="万神庙"/>
          <p:cNvPicPr>
            <a:picLocks noChangeAspect="1"/>
          </p:cNvPicPr>
          <p:nvPr/>
        </p:nvPicPr>
        <p:blipFill>
          <a:blip r:embed="rId8"/>
          <a:srcRect l="9800" t="2553" r="5478" b="1171"/>
          <a:stretch>
            <a:fillRect/>
          </a:stretch>
        </p:blipFill>
        <p:spPr>
          <a:xfrm>
            <a:off x="3922395" y="339090"/>
            <a:ext cx="8016875" cy="6130290"/>
          </a:xfrm>
          <a:prstGeom prst="rect">
            <a:avLst/>
          </a:prstGeom>
        </p:spPr>
      </p:pic>
      <p:pic>
        <p:nvPicPr>
          <p:cNvPr id="20" name="图片 19" descr="穹顶"/>
          <p:cNvPicPr>
            <a:picLocks noChangeAspect="1"/>
          </p:cNvPicPr>
          <p:nvPr/>
        </p:nvPicPr>
        <p:blipFill>
          <a:blip r:embed="rId9"/>
          <a:srcRect b="5958"/>
          <a:stretch>
            <a:fillRect/>
          </a:stretch>
        </p:blipFill>
        <p:spPr>
          <a:xfrm>
            <a:off x="3922395" y="412115"/>
            <a:ext cx="3603625" cy="25812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1140" y="2927985"/>
            <a:ext cx="1941195" cy="398780"/>
          </a:xfrm>
          <a:prstGeom prst="rect">
            <a:avLst/>
          </a:prstGeom>
          <a:solidFill>
            <a:srgbClr val="D4C7A0"/>
          </a:solidFill>
        </p:spPr>
        <p:txBody>
          <a:bodyPr wrap="square" rtlCol="0">
            <a:spAutoFit/>
          </a:bodyPr>
          <a:p>
            <a:pPr algn="l"/>
            <a:r>
              <a:rPr lang="zh-CN" altLang="en-US" sz="2000"/>
              <a:t>提图斯凯旋门</a:t>
            </a:r>
            <a:endParaRPr lang="zh-CN" altLang="en-US" sz="2000"/>
          </a:p>
        </p:txBody>
      </p:sp>
      <p:sp>
        <p:nvSpPr>
          <p:cNvPr id="21" name="文本框 20"/>
          <p:cNvSpPr txBox="1"/>
          <p:nvPr/>
        </p:nvSpPr>
        <p:spPr>
          <a:xfrm>
            <a:off x="1519555" y="6120130"/>
            <a:ext cx="1054735" cy="398780"/>
          </a:xfrm>
          <a:prstGeom prst="rect">
            <a:avLst/>
          </a:prstGeom>
          <a:solidFill>
            <a:srgbClr val="CBA57D"/>
          </a:solidFill>
        </p:spPr>
        <p:txBody>
          <a:bodyPr wrap="square" rtlCol="0">
            <a:spAutoFit/>
          </a:bodyPr>
          <a:p>
            <a:pPr algn="l"/>
            <a:r>
              <a:rPr lang="zh-CN" altLang="en-US" sz="2000"/>
              <a:t>方尖碑</a:t>
            </a:r>
            <a:endParaRPr lang="zh-CN" altLang="en-US" sz="2000"/>
          </a:p>
        </p:txBody>
      </p:sp>
      <p:sp>
        <p:nvSpPr>
          <p:cNvPr id="22" name="文本框 21"/>
          <p:cNvSpPr txBox="1"/>
          <p:nvPr/>
        </p:nvSpPr>
        <p:spPr>
          <a:xfrm>
            <a:off x="9891395" y="6070600"/>
            <a:ext cx="2047875" cy="39878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p>
            <a:pPr algn="l"/>
            <a:r>
              <a:rPr lang="zh-CN" altLang="en-US" sz="2000">
                <a:solidFill>
                  <a:schemeClr val="bg1"/>
                </a:solidFill>
              </a:rPr>
              <a:t>万神庙及其穹顶</a:t>
            </a:r>
            <a:endParaRPr lang="zh-CN" altLang="en-US" sz="20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2F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39056" y="388257"/>
            <a:ext cx="11314793" cy="6081486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  <a:effectLst>
            <a:outerShdw blurRad="1397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257"/>
            <a:ext cx="12192000" cy="254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1523" y="2699657"/>
            <a:ext cx="16059808" cy="4158343"/>
          </a:xfrm>
          <a:prstGeom prst="rect">
            <a:avLst/>
          </a:prstGeom>
        </p:spPr>
      </p:pic>
      <p:pic>
        <p:nvPicPr>
          <p:cNvPr id="130" name="图片 1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" y="5854065"/>
            <a:ext cx="802640" cy="83502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4960937" y="80010"/>
            <a:ext cx="2915602" cy="681355"/>
            <a:chOff x="4146668" y="514919"/>
            <a:chExt cx="4819133" cy="1193323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55" t="15370" r="-145"/>
            <a:stretch>
              <a:fillRect/>
            </a:stretch>
          </p:blipFill>
          <p:spPr>
            <a:xfrm>
              <a:off x="7549270" y="514919"/>
              <a:ext cx="1089893" cy="1102128"/>
            </a:xfrm>
            <a:prstGeom prst="rect">
              <a:avLst/>
            </a:prstGeom>
          </p:spPr>
        </p:pic>
        <p:sp>
          <p:nvSpPr>
            <p:cNvPr id="11" name="矩形 2"/>
            <p:cNvSpPr/>
            <p:nvPr/>
          </p:nvSpPr>
          <p:spPr>
            <a:xfrm rot="5400000">
              <a:off x="6026314" y="-994941"/>
              <a:ext cx="732898" cy="4492190"/>
            </a:xfrm>
            <a:custGeom>
              <a:avLst/>
              <a:gdLst>
                <a:gd name="connsiteX0" fmla="*/ 0 w 2474384"/>
                <a:gd name="connsiteY0" fmla="*/ 0 h 5207001"/>
                <a:gd name="connsiteX1" fmla="*/ 2474384 w 2474384"/>
                <a:gd name="connsiteY1" fmla="*/ 0 h 5207001"/>
                <a:gd name="connsiteX2" fmla="*/ 2474384 w 2474384"/>
                <a:gd name="connsiteY2" fmla="*/ 5207001 h 5207001"/>
                <a:gd name="connsiteX3" fmla="*/ 0 w 2474384"/>
                <a:gd name="connsiteY3" fmla="*/ 5207001 h 5207001"/>
                <a:gd name="connsiteX4" fmla="*/ 0 w 2474384"/>
                <a:gd name="connsiteY4" fmla="*/ 0 h 5207001"/>
                <a:gd name="connsiteX0-1" fmla="*/ 0 w 2474384"/>
                <a:gd name="connsiteY0-2" fmla="*/ 0 h 5207001"/>
                <a:gd name="connsiteX1-3" fmla="*/ 2474384 w 2474384"/>
                <a:gd name="connsiteY1-4" fmla="*/ 0 h 5207001"/>
                <a:gd name="connsiteX2-5" fmla="*/ 2474384 w 2474384"/>
                <a:gd name="connsiteY2-6" fmla="*/ 5207001 h 5207001"/>
                <a:gd name="connsiteX3-7" fmla="*/ 0 w 2474384"/>
                <a:gd name="connsiteY3-8" fmla="*/ 5207001 h 5207001"/>
                <a:gd name="connsiteX4-9" fmla="*/ 2963 w 2474384"/>
                <a:gd name="connsiteY4-10" fmla="*/ 240455 h 5207001"/>
                <a:gd name="connsiteX5" fmla="*/ 0 w 2474384"/>
                <a:gd name="connsiteY5" fmla="*/ 0 h 5207001"/>
                <a:gd name="connsiteX0-11" fmla="*/ 0 w 2474384"/>
                <a:gd name="connsiteY0-12" fmla="*/ 0 h 5207001"/>
                <a:gd name="connsiteX1-13" fmla="*/ 2474384 w 2474384"/>
                <a:gd name="connsiteY1-14" fmla="*/ 0 h 5207001"/>
                <a:gd name="connsiteX2-15" fmla="*/ 2474384 w 2474384"/>
                <a:gd name="connsiteY2-16" fmla="*/ 5207001 h 5207001"/>
                <a:gd name="connsiteX3-17" fmla="*/ 0 w 2474384"/>
                <a:gd name="connsiteY3-18" fmla="*/ 5207001 h 5207001"/>
                <a:gd name="connsiteX4-19" fmla="*/ 2963 w 2474384"/>
                <a:gd name="connsiteY4-20" fmla="*/ 240455 h 5207001"/>
                <a:gd name="connsiteX5-21" fmla="*/ 0 w 2474384"/>
                <a:gd name="connsiteY5-22" fmla="*/ 0 h 5207001"/>
                <a:gd name="connsiteX0-23" fmla="*/ 182412 w 2656796"/>
                <a:gd name="connsiteY0-24" fmla="*/ 0 h 5380387"/>
                <a:gd name="connsiteX1-25" fmla="*/ 2656796 w 2656796"/>
                <a:gd name="connsiteY1-26" fmla="*/ 0 h 5380387"/>
                <a:gd name="connsiteX2-27" fmla="*/ 2656796 w 2656796"/>
                <a:gd name="connsiteY2-28" fmla="*/ 5207001 h 5380387"/>
                <a:gd name="connsiteX3-29" fmla="*/ 182412 w 2656796"/>
                <a:gd name="connsiteY3-30" fmla="*/ 5207001 h 5380387"/>
                <a:gd name="connsiteX4-31" fmla="*/ 185375 w 2656796"/>
                <a:gd name="connsiteY4-32" fmla="*/ 4941995 h 5380387"/>
                <a:gd name="connsiteX5-33" fmla="*/ 185375 w 2656796"/>
                <a:gd name="connsiteY5-34" fmla="*/ 240455 h 5380387"/>
                <a:gd name="connsiteX6" fmla="*/ 182412 w 2656796"/>
                <a:gd name="connsiteY6" fmla="*/ 0 h 5380387"/>
                <a:gd name="connsiteX0-35" fmla="*/ 182412 w 2656796"/>
                <a:gd name="connsiteY0-36" fmla="*/ 0 h 5380387"/>
                <a:gd name="connsiteX1-37" fmla="*/ 2656796 w 2656796"/>
                <a:gd name="connsiteY1-38" fmla="*/ 0 h 5380387"/>
                <a:gd name="connsiteX2-39" fmla="*/ 2656796 w 2656796"/>
                <a:gd name="connsiteY2-40" fmla="*/ 5207001 h 5380387"/>
                <a:gd name="connsiteX3-41" fmla="*/ 182412 w 2656796"/>
                <a:gd name="connsiteY3-42" fmla="*/ 5207001 h 5380387"/>
                <a:gd name="connsiteX4-43" fmla="*/ 185375 w 2656796"/>
                <a:gd name="connsiteY4-44" fmla="*/ 4941995 h 5380387"/>
                <a:gd name="connsiteX5-45" fmla="*/ 185375 w 2656796"/>
                <a:gd name="connsiteY5-46" fmla="*/ 240455 h 5380387"/>
                <a:gd name="connsiteX6-47" fmla="*/ 182412 w 2656796"/>
                <a:gd name="connsiteY6-48" fmla="*/ 0 h 5380387"/>
                <a:gd name="connsiteX0-49" fmla="*/ 0 w 2474384"/>
                <a:gd name="connsiteY0-50" fmla="*/ 0 h 5207001"/>
                <a:gd name="connsiteX1-51" fmla="*/ 2474384 w 2474384"/>
                <a:gd name="connsiteY1-52" fmla="*/ 0 h 5207001"/>
                <a:gd name="connsiteX2-53" fmla="*/ 2474384 w 2474384"/>
                <a:gd name="connsiteY2-54" fmla="*/ 5207001 h 5207001"/>
                <a:gd name="connsiteX3-55" fmla="*/ 0 w 2474384"/>
                <a:gd name="connsiteY3-56" fmla="*/ 5207001 h 5207001"/>
                <a:gd name="connsiteX4-57" fmla="*/ 2963 w 2474384"/>
                <a:gd name="connsiteY4-58" fmla="*/ 4941995 h 5207001"/>
                <a:gd name="connsiteX5-59" fmla="*/ 2963 w 2474384"/>
                <a:gd name="connsiteY5-60" fmla="*/ 240455 h 5207001"/>
                <a:gd name="connsiteX6-61" fmla="*/ 0 w 2474384"/>
                <a:gd name="connsiteY6-62" fmla="*/ 0 h 5207001"/>
                <a:gd name="connsiteX0-63" fmla="*/ 4657 w 2479041"/>
                <a:gd name="connsiteY0-64" fmla="*/ 0 h 5207001"/>
                <a:gd name="connsiteX1-65" fmla="*/ 2479041 w 2479041"/>
                <a:gd name="connsiteY1-66" fmla="*/ 0 h 5207001"/>
                <a:gd name="connsiteX2-67" fmla="*/ 2479041 w 2479041"/>
                <a:gd name="connsiteY2-68" fmla="*/ 5207001 h 5207001"/>
                <a:gd name="connsiteX3-69" fmla="*/ 4657 w 2479041"/>
                <a:gd name="connsiteY3-70" fmla="*/ 5207001 h 5207001"/>
                <a:gd name="connsiteX4-71" fmla="*/ 7620 w 2479041"/>
                <a:gd name="connsiteY4-72" fmla="*/ 4941995 h 5207001"/>
                <a:gd name="connsiteX5-73" fmla="*/ 0 w 2479041"/>
                <a:gd name="connsiteY5-74" fmla="*/ 4705775 h 5207001"/>
                <a:gd name="connsiteX6-75" fmla="*/ 7620 w 2479041"/>
                <a:gd name="connsiteY6-76" fmla="*/ 240455 h 5207001"/>
                <a:gd name="connsiteX7" fmla="*/ 4657 w 2479041"/>
                <a:gd name="connsiteY7" fmla="*/ 0 h 5207001"/>
                <a:gd name="connsiteX0-77" fmla="*/ 2963 w 2474384"/>
                <a:gd name="connsiteY0-78" fmla="*/ 240455 h 5207001"/>
                <a:gd name="connsiteX1-79" fmla="*/ 0 w 2474384"/>
                <a:gd name="connsiteY1-80" fmla="*/ 0 h 5207001"/>
                <a:gd name="connsiteX2-81" fmla="*/ 2474384 w 2474384"/>
                <a:gd name="connsiteY2-82" fmla="*/ 0 h 5207001"/>
                <a:gd name="connsiteX3-83" fmla="*/ 2474384 w 2474384"/>
                <a:gd name="connsiteY3-84" fmla="*/ 5207001 h 5207001"/>
                <a:gd name="connsiteX4-85" fmla="*/ 0 w 2474384"/>
                <a:gd name="connsiteY4-86" fmla="*/ 5207001 h 5207001"/>
                <a:gd name="connsiteX5-87" fmla="*/ 2963 w 2474384"/>
                <a:gd name="connsiteY5-88" fmla="*/ 4941995 h 5207001"/>
                <a:gd name="connsiteX6-89" fmla="*/ 86783 w 2474384"/>
                <a:gd name="connsiteY6-90" fmla="*/ 4797215 h 5207001"/>
                <a:gd name="connsiteX0-91" fmla="*/ 2963 w 2474384"/>
                <a:gd name="connsiteY0-92" fmla="*/ 240455 h 5207001"/>
                <a:gd name="connsiteX1-93" fmla="*/ 0 w 2474384"/>
                <a:gd name="connsiteY1-94" fmla="*/ 0 h 5207001"/>
                <a:gd name="connsiteX2-95" fmla="*/ 2474384 w 2474384"/>
                <a:gd name="connsiteY2-96" fmla="*/ 0 h 5207001"/>
                <a:gd name="connsiteX3-97" fmla="*/ 2474384 w 2474384"/>
                <a:gd name="connsiteY3-98" fmla="*/ 5207001 h 5207001"/>
                <a:gd name="connsiteX4-99" fmla="*/ 0 w 2474384"/>
                <a:gd name="connsiteY4-100" fmla="*/ 5207001 h 5207001"/>
                <a:gd name="connsiteX5-101" fmla="*/ 2963 w 2474384"/>
                <a:gd name="connsiteY5-102" fmla="*/ 4941995 h 520700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2474384" h="5207001">
                  <a:moveTo>
                    <a:pt x="2963" y="240455"/>
                  </a:moveTo>
                  <a:cubicBezTo>
                    <a:pt x="1975" y="160303"/>
                    <a:pt x="988" y="80152"/>
                    <a:pt x="0" y="0"/>
                  </a:cubicBezTo>
                  <a:lnTo>
                    <a:pt x="2474384" y="0"/>
                  </a:lnTo>
                  <a:lnTo>
                    <a:pt x="2474384" y="5207001"/>
                  </a:lnTo>
                  <a:lnTo>
                    <a:pt x="0" y="5207001"/>
                  </a:lnTo>
                  <a:cubicBezTo>
                    <a:pt x="988" y="5118666"/>
                    <a:pt x="1975" y="5030330"/>
                    <a:pt x="2963" y="4941995"/>
                  </a:cubicBezTo>
                </a:path>
              </a:pathLst>
            </a:cu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25969" y="794065"/>
              <a:ext cx="4639832" cy="91417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zh-CN" altLang="en-US" sz="2800" b="1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</a:rPr>
                <a:t>古希腊哲学</a:t>
              </a:r>
              <a:endParaRPr lang="zh-CN" altLang="en-US" sz="28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14" name="图片 13" descr="1382697700095frvy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785" y="387985"/>
            <a:ext cx="3300095" cy="45262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1" t="17405" r="60975" b="37224"/>
          <a:stretch>
            <a:fillRect/>
          </a:stretch>
        </p:blipFill>
        <p:spPr>
          <a:xfrm rot="1620000">
            <a:off x="-67945" y="-34290"/>
            <a:ext cx="1238885" cy="1685290"/>
          </a:xfrm>
          <a:custGeom>
            <a:avLst/>
            <a:gdLst>
              <a:gd name="connsiteX0" fmla="*/ 0 w 5016500"/>
              <a:gd name="connsiteY0" fmla="*/ 0 h 4064000"/>
              <a:gd name="connsiteX1" fmla="*/ 4541292 w 5016500"/>
              <a:gd name="connsiteY1" fmla="*/ 0 h 4064000"/>
              <a:gd name="connsiteX2" fmla="*/ 4546414 w 5016500"/>
              <a:gd name="connsiteY2" fmla="*/ 43999 h 4064000"/>
              <a:gd name="connsiteX3" fmla="*/ 4910095 w 5016500"/>
              <a:gd name="connsiteY3" fmla="*/ 427983 h 4064000"/>
              <a:gd name="connsiteX4" fmla="*/ 5016500 w 5016500"/>
              <a:gd name="connsiteY4" fmla="*/ 456586 h 4064000"/>
              <a:gd name="connsiteX5" fmla="*/ 5016500 w 5016500"/>
              <a:gd name="connsiteY5" fmla="*/ 4064000 h 4064000"/>
              <a:gd name="connsiteX6" fmla="*/ 505135 w 5016500"/>
              <a:gd name="connsiteY6" fmla="*/ 4064000 h 4064000"/>
              <a:gd name="connsiteX7" fmla="*/ 581593 w 5016500"/>
              <a:gd name="connsiteY7" fmla="*/ 4009371 h 4064000"/>
              <a:gd name="connsiteX8" fmla="*/ 762000 w 5016500"/>
              <a:gd name="connsiteY8" fmla="*/ 3632200 h 4064000"/>
              <a:gd name="connsiteX9" fmla="*/ 146050 w 5016500"/>
              <a:gd name="connsiteY9" fmla="*/ 3098800 h 4064000"/>
              <a:gd name="connsiteX10" fmla="*/ 21915 w 5016500"/>
              <a:gd name="connsiteY10" fmla="*/ 3109637 h 4064000"/>
              <a:gd name="connsiteX11" fmla="*/ 0 w 5016500"/>
              <a:gd name="connsiteY11" fmla="*/ 3115528 h 40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16500" h="4064000">
                <a:moveTo>
                  <a:pt x="0" y="0"/>
                </a:moveTo>
                <a:lnTo>
                  <a:pt x="4541292" y="0"/>
                </a:lnTo>
                <a:lnTo>
                  <a:pt x="4546414" y="43999"/>
                </a:lnTo>
                <a:cubicBezTo>
                  <a:pt x="4587439" y="217614"/>
                  <a:pt x="4725866" y="360504"/>
                  <a:pt x="4910095" y="427983"/>
                </a:cubicBezTo>
                <a:lnTo>
                  <a:pt x="5016500" y="456586"/>
                </a:lnTo>
                <a:lnTo>
                  <a:pt x="5016500" y="4064000"/>
                </a:lnTo>
                <a:lnTo>
                  <a:pt x="505135" y="4064000"/>
                </a:lnTo>
                <a:lnTo>
                  <a:pt x="581593" y="4009371"/>
                </a:lnTo>
                <a:cubicBezTo>
                  <a:pt x="693058" y="3912845"/>
                  <a:pt x="762000" y="3779495"/>
                  <a:pt x="762000" y="3632200"/>
                </a:cubicBezTo>
                <a:cubicBezTo>
                  <a:pt x="762000" y="3337611"/>
                  <a:pt x="486230" y="3098800"/>
                  <a:pt x="146050" y="3098800"/>
                </a:cubicBezTo>
                <a:cubicBezTo>
                  <a:pt x="103528" y="3098800"/>
                  <a:pt x="62012" y="3102532"/>
                  <a:pt x="21915" y="3109637"/>
                </a:cubicBezTo>
                <a:lnTo>
                  <a:pt x="0" y="3115528"/>
                </a:lnTo>
                <a:close/>
              </a:path>
            </a:pathLst>
          </a:custGeom>
        </p:spPr>
      </p:pic>
      <p:sp>
        <p:nvSpPr>
          <p:cNvPr id="15" name="文本框 14"/>
          <p:cNvSpPr txBox="1"/>
          <p:nvPr/>
        </p:nvSpPr>
        <p:spPr>
          <a:xfrm>
            <a:off x="1036955" y="4989830"/>
            <a:ext cx="25273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</a:t>
            </a:r>
            <a:r>
              <a:rPr lang="zh-CN" altLang="en-US" sz="2000"/>
              <a:t>德谟克利特</a:t>
            </a:r>
            <a:endParaRPr lang="zh-CN" altLang="en-US" sz="2000"/>
          </a:p>
          <a:p>
            <a:r>
              <a:rPr lang="zh-CN" altLang="en-US" sz="2000"/>
              <a:t>（前</a:t>
            </a:r>
            <a:r>
              <a:rPr lang="en-US" altLang="zh-CN" sz="2000"/>
              <a:t>460—</a:t>
            </a:r>
            <a:r>
              <a:rPr lang="zh-CN" altLang="en-US" sz="2000"/>
              <a:t>前</a:t>
            </a:r>
            <a:r>
              <a:rPr lang="en-US" altLang="zh-CN" sz="2000"/>
              <a:t>370</a:t>
            </a:r>
            <a:r>
              <a:rPr lang="zh-CN" altLang="en-US" sz="2000"/>
              <a:t>）</a:t>
            </a:r>
            <a:endParaRPr lang="zh-CN" altLang="en-US" sz="2000"/>
          </a:p>
        </p:txBody>
      </p:sp>
      <p:sp>
        <p:nvSpPr>
          <p:cNvPr id="16" name="文本框 15"/>
          <p:cNvSpPr txBox="1"/>
          <p:nvPr/>
        </p:nvSpPr>
        <p:spPr>
          <a:xfrm>
            <a:off x="3954145" y="937895"/>
            <a:ext cx="778002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  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古希腊伟大的唯物主义哲学家。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他率先提出原子论，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pPr algn="l"/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认为宇宙万物是由微小的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“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原子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”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组成的。</a:t>
            </a:r>
            <a:endParaRPr lang="zh-CN" altLang="en-US" sz="2000" b="1">
              <a:solidFill>
                <a:srgbClr val="BB7627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1" t="17405" r="60975" b="37224"/>
          <a:stretch>
            <a:fillRect/>
          </a:stretch>
        </p:blipFill>
        <p:spPr>
          <a:xfrm rot="12240000">
            <a:off x="11003915" y="5266055"/>
            <a:ext cx="1238885" cy="1685290"/>
          </a:xfrm>
          <a:custGeom>
            <a:avLst/>
            <a:gdLst>
              <a:gd name="connsiteX0" fmla="*/ 0 w 5016500"/>
              <a:gd name="connsiteY0" fmla="*/ 0 h 4064000"/>
              <a:gd name="connsiteX1" fmla="*/ 4541292 w 5016500"/>
              <a:gd name="connsiteY1" fmla="*/ 0 h 4064000"/>
              <a:gd name="connsiteX2" fmla="*/ 4546414 w 5016500"/>
              <a:gd name="connsiteY2" fmla="*/ 43999 h 4064000"/>
              <a:gd name="connsiteX3" fmla="*/ 4910095 w 5016500"/>
              <a:gd name="connsiteY3" fmla="*/ 427983 h 4064000"/>
              <a:gd name="connsiteX4" fmla="*/ 5016500 w 5016500"/>
              <a:gd name="connsiteY4" fmla="*/ 456586 h 4064000"/>
              <a:gd name="connsiteX5" fmla="*/ 5016500 w 5016500"/>
              <a:gd name="connsiteY5" fmla="*/ 4064000 h 4064000"/>
              <a:gd name="connsiteX6" fmla="*/ 505135 w 5016500"/>
              <a:gd name="connsiteY6" fmla="*/ 4064000 h 4064000"/>
              <a:gd name="connsiteX7" fmla="*/ 581593 w 5016500"/>
              <a:gd name="connsiteY7" fmla="*/ 4009371 h 4064000"/>
              <a:gd name="connsiteX8" fmla="*/ 762000 w 5016500"/>
              <a:gd name="connsiteY8" fmla="*/ 3632200 h 4064000"/>
              <a:gd name="connsiteX9" fmla="*/ 146050 w 5016500"/>
              <a:gd name="connsiteY9" fmla="*/ 3098800 h 4064000"/>
              <a:gd name="connsiteX10" fmla="*/ 21915 w 5016500"/>
              <a:gd name="connsiteY10" fmla="*/ 3109637 h 4064000"/>
              <a:gd name="connsiteX11" fmla="*/ 0 w 5016500"/>
              <a:gd name="connsiteY11" fmla="*/ 3115528 h 40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16500" h="4064000">
                <a:moveTo>
                  <a:pt x="0" y="0"/>
                </a:moveTo>
                <a:lnTo>
                  <a:pt x="4541292" y="0"/>
                </a:lnTo>
                <a:lnTo>
                  <a:pt x="4546414" y="43999"/>
                </a:lnTo>
                <a:cubicBezTo>
                  <a:pt x="4587439" y="217614"/>
                  <a:pt x="4725866" y="360504"/>
                  <a:pt x="4910095" y="427983"/>
                </a:cubicBezTo>
                <a:lnTo>
                  <a:pt x="5016500" y="456586"/>
                </a:lnTo>
                <a:lnTo>
                  <a:pt x="5016500" y="4064000"/>
                </a:lnTo>
                <a:lnTo>
                  <a:pt x="505135" y="4064000"/>
                </a:lnTo>
                <a:lnTo>
                  <a:pt x="581593" y="4009371"/>
                </a:lnTo>
                <a:cubicBezTo>
                  <a:pt x="693058" y="3912845"/>
                  <a:pt x="762000" y="3779495"/>
                  <a:pt x="762000" y="3632200"/>
                </a:cubicBezTo>
                <a:cubicBezTo>
                  <a:pt x="762000" y="3337611"/>
                  <a:pt x="486230" y="3098800"/>
                  <a:pt x="146050" y="3098800"/>
                </a:cubicBezTo>
                <a:cubicBezTo>
                  <a:pt x="103528" y="3098800"/>
                  <a:pt x="62012" y="3102532"/>
                  <a:pt x="21915" y="3109637"/>
                </a:cubicBezTo>
                <a:lnTo>
                  <a:pt x="0" y="3115528"/>
                </a:lnTo>
                <a:close/>
              </a:path>
            </a:pathLst>
          </a:cu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rcRect l="21178" t="15206" r="18468" b="5823"/>
          <a:stretch>
            <a:fillRect/>
          </a:stretch>
        </p:blipFill>
        <p:spPr>
          <a:xfrm>
            <a:off x="9567545" y="4431030"/>
            <a:ext cx="2155190" cy="2038350"/>
          </a:xfrm>
          <a:prstGeom prst="ellipse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014470" y="1945640"/>
            <a:ext cx="7513320" cy="2306955"/>
          </a:xfrm>
          <a:prstGeom prst="rect">
            <a:avLst/>
          </a:prstGeom>
          <a:noFill/>
          <a:ln w="19050">
            <a:solidFill>
              <a:srgbClr val="3A26F0"/>
            </a:solidFill>
            <a:prstDash val="sysDash"/>
          </a:ln>
        </p:spPr>
        <p:txBody>
          <a:bodyPr wrap="none" rtlCol="0">
            <a:spAutoFit/>
          </a:bodyPr>
          <a:p>
            <a:pPr algn="l"/>
            <a:r>
              <a:rPr lang="en-US" altLang="zh-CN" sz="2400" b="1">
                <a:solidFill>
                  <a:srgbClr val="00B050"/>
                </a:solidFill>
                <a:latin typeface="+mn-ea"/>
                <a:cs typeface="+mn-ea"/>
                <a:sym typeface="+mn-ea"/>
              </a:rPr>
              <a:t>   “</a:t>
            </a:r>
            <a:r>
              <a:rPr lang="zh-CN" altLang="en-US" sz="2400" b="1">
                <a:solidFill>
                  <a:srgbClr val="00B050"/>
                </a:solidFill>
                <a:latin typeface="+mn-ea"/>
                <a:cs typeface="+mn-ea"/>
                <a:sym typeface="+mn-ea"/>
              </a:rPr>
              <a:t>海里的水是不是连续的?</a:t>
            </a:r>
            <a:r>
              <a:rPr lang="en-US" altLang="zh-CN" sz="2400" b="1">
                <a:solidFill>
                  <a:srgbClr val="00B050"/>
                </a:solidFill>
                <a:latin typeface="+mn-ea"/>
                <a:cs typeface="+mn-ea"/>
                <a:sym typeface="+mn-ea"/>
              </a:rPr>
              <a:t>”</a:t>
            </a:r>
            <a:endParaRPr lang="zh-CN" altLang="en-US" sz="2400" b="1">
              <a:solidFill>
                <a:srgbClr val="00B050"/>
              </a:solidFill>
              <a:latin typeface="+mn-ea"/>
              <a:cs typeface="+mn-ea"/>
              <a:sym typeface="+mn-ea"/>
            </a:endParaRPr>
          </a:p>
          <a:p>
            <a:pPr algn="l"/>
            <a:r>
              <a:rPr lang="zh-CN" altLang="en-US" sz="2400" b="1">
                <a:solidFill>
                  <a:srgbClr val="7030A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       他设想，如果把水分割成越来越小的水滴，最终会</a:t>
            </a:r>
            <a:endParaRPr lang="zh-CN" altLang="en-US" sz="2400" b="1">
              <a:solidFill>
                <a:srgbClr val="7030A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  <a:p>
            <a:pPr algn="l"/>
            <a:r>
              <a:rPr lang="zh-CN" altLang="en-US" sz="2400" b="1">
                <a:solidFill>
                  <a:srgbClr val="7030A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是再也没法分割的“水粒”。因此表面上看是连续的物</a:t>
            </a:r>
            <a:endParaRPr lang="zh-CN" altLang="en-US" sz="2400" b="1">
              <a:solidFill>
                <a:srgbClr val="7030A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  <a:p>
            <a:pPr algn="l"/>
            <a:r>
              <a:rPr lang="zh-CN" altLang="en-US" sz="2400" b="1">
                <a:solidFill>
                  <a:srgbClr val="7030A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体，都是由不连续的最小粒子组成的。德谟克利特把这</a:t>
            </a:r>
            <a:endParaRPr lang="zh-CN" altLang="en-US" sz="2400" b="1">
              <a:solidFill>
                <a:srgbClr val="7030A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  <a:p>
            <a:pPr algn="l"/>
            <a:r>
              <a:rPr lang="zh-CN" altLang="en-US" sz="2400" b="1">
                <a:solidFill>
                  <a:srgbClr val="7030A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种没法再分割的粒子称为原子，希腊语的意思就是“不</a:t>
            </a:r>
            <a:endParaRPr lang="zh-CN" altLang="en-US" sz="2400" b="1">
              <a:solidFill>
                <a:srgbClr val="7030A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  <a:p>
            <a:pPr algn="l"/>
            <a:r>
              <a:rPr lang="zh-CN" altLang="en-US" sz="2400" b="1">
                <a:solidFill>
                  <a:srgbClr val="7030A0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可分割”。</a:t>
            </a:r>
            <a:endParaRPr lang="zh-CN" altLang="en-US" sz="2400" b="1">
              <a:solidFill>
                <a:srgbClr val="7030A0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pic>
        <p:nvPicPr>
          <p:cNvPr id="20" name="图片 19" descr="原理"/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14470" y="4431030"/>
            <a:ext cx="3274695" cy="2038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2F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39056" y="388257"/>
            <a:ext cx="11314793" cy="6081486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  <a:effectLst>
            <a:outerShdw blurRad="1397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257"/>
            <a:ext cx="12192000" cy="254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1523" y="2699657"/>
            <a:ext cx="16059808" cy="41583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1" t="17405" r="60975" b="37224"/>
          <a:stretch>
            <a:fillRect/>
          </a:stretch>
        </p:blipFill>
        <p:spPr>
          <a:xfrm rot="7140000">
            <a:off x="10777220" y="-265430"/>
            <a:ext cx="1238885" cy="1685290"/>
          </a:xfrm>
          <a:custGeom>
            <a:avLst/>
            <a:gdLst>
              <a:gd name="connsiteX0" fmla="*/ 0 w 5016500"/>
              <a:gd name="connsiteY0" fmla="*/ 0 h 4064000"/>
              <a:gd name="connsiteX1" fmla="*/ 4541292 w 5016500"/>
              <a:gd name="connsiteY1" fmla="*/ 0 h 4064000"/>
              <a:gd name="connsiteX2" fmla="*/ 4546414 w 5016500"/>
              <a:gd name="connsiteY2" fmla="*/ 43999 h 4064000"/>
              <a:gd name="connsiteX3" fmla="*/ 4910095 w 5016500"/>
              <a:gd name="connsiteY3" fmla="*/ 427983 h 4064000"/>
              <a:gd name="connsiteX4" fmla="*/ 5016500 w 5016500"/>
              <a:gd name="connsiteY4" fmla="*/ 456586 h 4064000"/>
              <a:gd name="connsiteX5" fmla="*/ 5016500 w 5016500"/>
              <a:gd name="connsiteY5" fmla="*/ 4064000 h 4064000"/>
              <a:gd name="connsiteX6" fmla="*/ 505135 w 5016500"/>
              <a:gd name="connsiteY6" fmla="*/ 4064000 h 4064000"/>
              <a:gd name="connsiteX7" fmla="*/ 581593 w 5016500"/>
              <a:gd name="connsiteY7" fmla="*/ 4009371 h 4064000"/>
              <a:gd name="connsiteX8" fmla="*/ 762000 w 5016500"/>
              <a:gd name="connsiteY8" fmla="*/ 3632200 h 4064000"/>
              <a:gd name="connsiteX9" fmla="*/ 146050 w 5016500"/>
              <a:gd name="connsiteY9" fmla="*/ 3098800 h 4064000"/>
              <a:gd name="connsiteX10" fmla="*/ 21915 w 5016500"/>
              <a:gd name="connsiteY10" fmla="*/ 3109637 h 4064000"/>
              <a:gd name="connsiteX11" fmla="*/ 0 w 5016500"/>
              <a:gd name="connsiteY11" fmla="*/ 3115528 h 40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16500" h="4064000">
                <a:moveTo>
                  <a:pt x="0" y="0"/>
                </a:moveTo>
                <a:lnTo>
                  <a:pt x="4541292" y="0"/>
                </a:lnTo>
                <a:lnTo>
                  <a:pt x="4546414" y="43999"/>
                </a:lnTo>
                <a:cubicBezTo>
                  <a:pt x="4587439" y="217614"/>
                  <a:pt x="4725866" y="360504"/>
                  <a:pt x="4910095" y="427983"/>
                </a:cubicBezTo>
                <a:lnTo>
                  <a:pt x="5016500" y="456586"/>
                </a:lnTo>
                <a:lnTo>
                  <a:pt x="5016500" y="4064000"/>
                </a:lnTo>
                <a:lnTo>
                  <a:pt x="505135" y="4064000"/>
                </a:lnTo>
                <a:lnTo>
                  <a:pt x="581593" y="4009371"/>
                </a:lnTo>
                <a:cubicBezTo>
                  <a:pt x="693058" y="3912845"/>
                  <a:pt x="762000" y="3779495"/>
                  <a:pt x="762000" y="3632200"/>
                </a:cubicBezTo>
                <a:cubicBezTo>
                  <a:pt x="762000" y="3337611"/>
                  <a:pt x="486230" y="3098800"/>
                  <a:pt x="146050" y="3098800"/>
                </a:cubicBezTo>
                <a:cubicBezTo>
                  <a:pt x="103528" y="3098800"/>
                  <a:pt x="62012" y="3102532"/>
                  <a:pt x="21915" y="3109637"/>
                </a:cubicBezTo>
                <a:lnTo>
                  <a:pt x="0" y="3115528"/>
                </a:lnTo>
                <a:close/>
              </a:path>
            </a:pathLst>
          </a:cu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1" t="17405" r="60975" b="37224"/>
          <a:stretch>
            <a:fillRect/>
          </a:stretch>
        </p:blipFill>
        <p:spPr>
          <a:xfrm rot="1620000">
            <a:off x="-67945" y="-34290"/>
            <a:ext cx="1238885" cy="1685290"/>
          </a:xfrm>
          <a:custGeom>
            <a:avLst/>
            <a:gdLst>
              <a:gd name="connsiteX0" fmla="*/ 0 w 5016500"/>
              <a:gd name="connsiteY0" fmla="*/ 0 h 4064000"/>
              <a:gd name="connsiteX1" fmla="*/ 4541292 w 5016500"/>
              <a:gd name="connsiteY1" fmla="*/ 0 h 4064000"/>
              <a:gd name="connsiteX2" fmla="*/ 4546414 w 5016500"/>
              <a:gd name="connsiteY2" fmla="*/ 43999 h 4064000"/>
              <a:gd name="connsiteX3" fmla="*/ 4910095 w 5016500"/>
              <a:gd name="connsiteY3" fmla="*/ 427983 h 4064000"/>
              <a:gd name="connsiteX4" fmla="*/ 5016500 w 5016500"/>
              <a:gd name="connsiteY4" fmla="*/ 456586 h 4064000"/>
              <a:gd name="connsiteX5" fmla="*/ 5016500 w 5016500"/>
              <a:gd name="connsiteY5" fmla="*/ 4064000 h 4064000"/>
              <a:gd name="connsiteX6" fmla="*/ 505135 w 5016500"/>
              <a:gd name="connsiteY6" fmla="*/ 4064000 h 4064000"/>
              <a:gd name="connsiteX7" fmla="*/ 581593 w 5016500"/>
              <a:gd name="connsiteY7" fmla="*/ 4009371 h 4064000"/>
              <a:gd name="connsiteX8" fmla="*/ 762000 w 5016500"/>
              <a:gd name="connsiteY8" fmla="*/ 3632200 h 4064000"/>
              <a:gd name="connsiteX9" fmla="*/ 146050 w 5016500"/>
              <a:gd name="connsiteY9" fmla="*/ 3098800 h 4064000"/>
              <a:gd name="connsiteX10" fmla="*/ 21915 w 5016500"/>
              <a:gd name="connsiteY10" fmla="*/ 3109637 h 4064000"/>
              <a:gd name="connsiteX11" fmla="*/ 0 w 5016500"/>
              <a:gd name="connsiteY11" fmla="*/ 3115528 h 40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16500" h="4064000">
                <a:moveTo>
                  <a:pt x="0" y="0"/>
                </a:moveTo>
                <a:lnTo>
                  <a:pt x="4541292" y="0"/>
                </a:lnTo>
                <a:lnTo>
                  <a:pt x="4546414" y="43999"/>
                </a:lnTo>
                <a:cubicBezTo>
                  <a:pt x="4587439" y="217614"/>
                  <a:pt x="4725866" y="360504"/>
                  <a:pt x="4910095" y="427983"/>
                </a:cubicBezTo>
                <a:lnTo>
                  <a:pt x="5016500" y="456586"/>
                </a:lnTo>
                <a:lnTo>
                  <a:pt x="5016500" y="4064000"/>
                </a:lnTo>
                <a:lnTo>
                  <a:pt x="505135" y="4064000"/>
                </a:lnTo>
                <a:lnTo>
                  <a:pt x="581593" y="4009371"/>
                </a:lnTo>
                <a:cubicBezTo>
                  <a:pt x="693058" y="3912845"/>
                  <a:pt x="762000" y="3779495"/>
                  <a:pt x="762000" y="3632200"/>
                </a:cubicBezTo>
                <a:cubicBezTo>
                  <a:pt x="762000" y="3337611"/>
                  <a:pt x="486230" y="3098800"/>
                  <a:pt x="146050" y="3098800"/>
                </a:cubicBezTo>
                <a:cubicBezTo>
                  <a:pt x="103528" y="3098800"/>
                  <a:pt x="62012" y="3102532"/>
                  <a:pt x="21915" y="3109637"/>
                </a:cubicBezTo>
                <a:lnTo>
                  <a:pt x="0" y="3115528"/>
                </a:lnTo>
                <a:close/>
              </a:path>
            </a:pathLst>
          </a:custGeom>
        </p:spPr>
      </p:pic>
      <p:sp>
        <p:nvSpPr>
          <p:cNvPr id="3" name="文本框 2"/>
          <p:cNvSpPr txBox="1"/>
          <p:nvPr/>
        </p:nvSpPr>
        <p:spPr>
          <a:xfrm>
            <a:off x="602615" y="5279390"/>
            <a:ext cx="11062335" cy="8299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p>
            <a:pPr algn="l"/>
            <a:r>
              <a:rPr lang="zh-CN" altLang="en-US" sz="2400" spc="-100">
                <a:solidFill>
                  <a:srgbClr val="75522E"/>
                </a:solidFill>
              </a:rPr>
              <a:t>古希腊哲学家，有三个连贯的人物我们不得不提到:</a:t>
            </a:r>
            <a:r>
              <a:rPr lang="zh-CN" altLang="en-US" sz="2400" spc="-100">
                <a:solidFill>
                  <a:srgbClr val="3A26F0"/>
                </a:solidFill>
              </a:rPr>
              <a:t>苏格拉底</a:t>
            </a:r>
            <a:r>
              <a:rPr lang="zh-CN" altLang="en-US" sz="2400" spc="-100">
                <a:solidFill>
                  <a:srgbClr val="75522E"/>
                </a:solidFill>
              </a:rPr>
              <a:t>、</a:t>
            </a:r>
            <a:r>
              <a:rPr lang="zh-CN" altLang="en-US" sz="2400" spc="-100">
                <a:solidFill>
                  <a:srgbClr val="3A26F0"/>
                </a:solidFill>
              </a:rPr>
              <a:t>柏拉图</a:t>
            </a:r>
            <a:r>
              <a:rPr lang="zh-CN" altLang="en-US" sz="2400" spc="-100">
                <a:solidFill>
                  <a:srgbClr val="75522E"/>
                </a:solidFill>
              </a:rPr>
              <a:t>、</a:t>
            </a:r>
            <a:r>
              <a:rPr lang="zh-CN" altLang="en-US" sz="2400" spc="-100">
                <a:solidFill>
                  <a:srgbClr val="3A26F0"/>
                </a:solidFill>
              </a:rPr>
              <a:t>亚里士多德</a:t>
            </a:r>
            <a:r>
              <a:rPr lang="zh-CN" altLang="en-US" sz="2400" spc="-100">
                <a:solidFill>
                  <a:srgbClr val="75522E"/>
                </a:solidFill>
              </a:rPr>
              <a:t>。</a:t>
            </a:r>
            <a:endParaRPr lang="zh-CN" altLang="en-US" sz="2400" spc="-100">
              <a:solidFill>
                <a:srgbClr val="75522E"/>
              </a:solidFill>
            </a:endParaRPr>
          </a:p>
          <a:p>
            <a:pPr algn="l"/>
            <a:r>
              <a:rPr lang="zh-CN" altLang="en-US" sz="2400" spc="-100">
                <a:solidFill>
                  <a:srgbClr val="75522E"/>
                </a:solidFill>
              </a:rPr>
              <a:t>他们是师生关系</a:t>
            </a:r>
            <a:r>
              <a:rPr lang="zh-CN" altLang="en-US" sz="2400" spc="-100">
                <a:solidFill>
                  <a:srgbClr val="75522E"/>
                </a:solidFill>
                <a:sym typeface="+mn-ea"/>
              </a:rPr>
              <a:t>并称为</a:t>
            </a:r>
            <a:r>
              <a:rPr lang="zh-CN" altLang="en-US" sz="2400" spc="-100">
                <a:solidFill>
                  <a:srgbClr val="C00000"/>
                </a:solidFill>
                <a:sym typeface="+mn-ea"/>
              </a:rPr>
              <a:t>希腊三贤</a:t>
            </a:r>
            <a:r>
              <a:rPr lang="zh-CN" altLang="en-US" sz="2400" spc="-100">
                <a:solidFill>
                  <a:srgbClr val="75522E"/>
                </a:solidFill>
              </a:rPr>
              <a:t>，他们三人一起创立了今天的西方哲学思想。</a:t>
            </a:r>
            <a:endParaRPr lang="zh-CN" altLang="en-US" sz="2400" spc="-100">
              <a:solidFill>
                <a:srgbClr val="75522E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774882" y="68580"/>
            <a:ext cx="2915602" cy="681355"/>
            <a:chOff x="4146668" y="514919"/>
            <a:chExt cx="4819133" cy="1193323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55" t="15370" r="-145"/>
            <a:stretch>
              <a:fillRect/>
            </a:stretch>
          </p:blipFill>
          <p:spPr>
            <a:xfrm>
              <a:off x="7549270" y="514919"/>
              <a:ext cx="1089893" cy="1102128"/>
            </a:xfrm>
            <a:prstGeom prst="rect">
              <a:avLst/>
            </a:prstGeom>
          </p:spPr>
        </p:pic>
        <p:sp>
          <p:nvSpPr>
            <p:cNvPr id="17" name="矩形 2"/>
            <p:cNvSpPr/>
            <p:nvPr/>
          </p:nvSpPr>
          <p:spPr>
            <a:xfrm rot="5400000">
              <a:off x="6026314" y="-994941"/>
              <a:ext cx="732898" cy="4492190"/>
            </a:xfrm>
            <a:custGeom>
              <a:avLst/>
              <a:gdLst>
                <a:gd name="connsiteX0" fmla="*/ 0 w 2474384"/>
                <a:gd name="connsiteY0" fmla="*/ 0 h 5207001"/>
                <a:gd name="connsiteX1" fmla="*/ 2474384 w 2474384"/>
                <a:gd name="connsiteY1" fmla="*/ 0 h 5207001"/>
                <a:gd name="connsiteX2" fmla="*/ 2474384 w 2474384"/>
                <a:gd name="connsiteY2" fmla="*/ 5207001 h 5207001"/>
                <a:gd name="connsiteX3" fmla="*/ 0 w 2474384"/>
                <a:gd name="connsiteY3" fmla="*/ 5207001 h 5207001"/>
                <a:gd name="connsiteX4" fmla="*/ 0 w 2474384"/>
                <a:gd name="connsiteY4" fmla="*/ 0 h 5207001"/>
                <a:gd name="connsiteX0-1" fmla="*/ 0 w 2474384"/>
                <a:gd name="connsiteY0-2" fmla="*/ 0 h 5207001"/>
                <a:gd name="connsiteX1-3" fmla="*/ 2474384 w 2474384"/>
                <a:gd name="connsiteY1-4" fmla="*/ 0 h 5207001"/>
                <a:gd name="connsiteX2-5" fmla="*/ 2474384 w 2474384"/>
                <a:gd name="connsiteY2-6" fmla="*/ 5207001 h 5207001"/>
                <a:gd name="connsiteX3-7" fmla="*/ 0 w 2474384"/>
                <a:gd name="connsiteY3-8" fmla="*/ 5207001 h 5207001"/>
                <a:gd name="connsiteX4-9" fmla="*/ 2963 w 2474384"/>
                <a:gd name="connsiteY4-10" fmla="*/ 240455 h 5207001"/>
                <a:gd name="connsiteX5" fmla="*/ 0 w 2474384"/>
                <a:gd name="connsiteY5" fmla="*/ 0 h 5207001"/>
                <a:gd name="connsiteX0-11" fmla="*/ 0 w 2474384"/>
                <a:gd name="connsiteY0-12" fmla="*/ 0 h 5207001"/>
                <a:gd name="connsiteX1-13" fmla="*/ 2474384 w 2474384"/>
                <a:gd name="connsiteY1-14" fmla="*/ 0 h 5207001"/>
                <a:gd name="connsiteX2-15" fmla="*/ 2474384 w 2474384"/>
                <a:gd name="connsiteY2-16" fmla="*/ 5207001 h 5207001"/>
                <a:gd name="connsiteX3-17" fmla="*/ 0 w 2474384"/>
                <a:gd name="connsiteY3-18" fmla="*/ 5207001 h 5207001"/>
                <a:gd name="connsiteX4-19" fmla="*/ 2963 w 2474384"/>
                <a:gd name="connsiteY4-20" fmla="*/ 240455 h 5207001"/>
                <a:gd name="connsiteX5-21" fmla="*/ 0 w 2474384"/>
                <a:gd name="connsiteY5-22" fmla="*/ 0 h 5207001"/>
                <a:gd name="connsiteX0-23" fmla="*/ 182412 w 2656796"/>
                <a:gd name="connsiteY0-24" fmla="*/ 0 h 5380387"/>
                <a:gd name="connsiteX1-25" fmla="*/ 2656796 w 2656796"/>
                <a:gd name="connsiteY1-26" fmla="*/ 0 h 5380387"/>
                <a:gd name="connsiteX2-27" fmla="*/ 2656796 w 2656796"/>
                <a:gd name="connsiteY2-28" fmla="*/ 5207001 h 5380387"/>
                <a:gd name="connsiteX3-29" fmla="*/ 182412 w 2656796"/>
                <a:gd name="connsiteY3-30" fmla="*/ 5207001 h 5380387"/>
                <a:gd name="connsiteX4-31" fmla="*/ 185375 w 2656796"/>
                <a:gd name="connsiteY4-32" fmla="*/ 4941995 h 5380387"/>
                <a:gd name="connsiteX5-33" fmla="*/ 185375 w 2656796"/>
                <a:gd name="connsiteY5-34" fmla="*/ 240455 h 5380387"/>
                <a:gd name="connsiteX6" fmla="*/ 182412 w 2656796"/>
                <a:gd name="connsiteY6" fmla="*/ 0 h 5380387"/>
                <a:gd name="connsiteX0-35" fmla="*/ 182412 w 2656796"/>
                <a:gd name="connsiteY0-36" fmla="*/ 0 h 5380387"/>
                <a:gd name="connsiteX1-37" fmla="*/ 2656796 w 2656796"/>
                <a:gd name="connsiteY1-38" fmla="*/ 0 h 5380387"/>
                <a:gd name="connsiteX2-39" fmla="*/ 2656796 w 2656796"/>
                <a:gd name="connsiteY2-40" fmla="*/ 5207001 h 5380387"/>
                <a:gd name="connsiteX3-41" fmla="*/ 182412 w 2656796"/>
                <a:gd name="connsiteY3-42" fmla="*/ 5207001 h 5380387"/>
                <a:gd name="connsiteX4-43" fmla="*/ 185375 w 2656796"/>
                <a:gd name="connsiteY4-44" fmla="*/ 4941995 h 5380387"/>
                <a:gd name="connsiteX5-45" fmla="*/ 185375 w 2656796"/>
                <a:gd name="connsiteY5-46" fmla="*/ 240455 h 5380387"/>
                <a:gd name="connsiteX6-47" fmla="*/ 182412 w 2656796"/>
                <a:gd name="connsiteY6-48" fmla="*/ 0 h 5380387"/>
                <a:gd name="connsiteX0-49" fmla="*/ 0 w 2474384"/>
                <a:gd name="connsiteY0-50" fmla="*/ 0 h 5207001"/>
                <a:gd name="connsiteX1-51" fmla="*/ 2474384 w 2474384"/>
                <a:gd name="connsiteY1-52" fmla="*/ 0 h 5207001"/>
                <a:gd name="connsiteX2-53" fmla="*/ 2474384 w 2474384"/>
                <a:gd name="connsiteY2-54" fmla="*/ 5207001 h 5207001"/>
                <a:gd name="connsiteX3-55" fmla="*/ 0 w 2474384"/>
                <a:gd name="connsiteY3-56" fmla="*/ 5207001 h 5207001"/>
                <a:gd name="connsiteX4-57" fmla="*/ 2963 w 2474384"/>
                <a:gd name="connsiteY4-58" fmla="*/ 4941995 h 5207001"/>
                <a:gd name="connsiteX5-59" fmla="*/ 2963 w 2474384"/>
                <a:gd name="connsiteY5-60" fmla="*/ 240455 h 5207001"/>
                <a:gd name="connsiteX6-61" fmla="*/ 0 w 2474384"/>
                <a:gd name="connsiteY6-62" fmla="*/ 0 h 5207001"/>
                <a:gd name="connsiteX0-63" fmla="*/ 4657 w 2479041"/>
                <a:gd name="connsiteY0-64" fmla="*/ 0 h 5207001"/>
                <a:gd name="connsiteX1-65" fmla="*/ 2479041 w 2479041"/>
                <a:gd name="connsiteY1-66" fmla="*/ 0 h 5207001"/>
                <a:gd name="connsiteX2-67" fmla="*/ 2479041 w 2479041"/>
                <a:gd name="connsiteY2-68" fmla="*/ 5207001 h 5207001"/>
                <a:gd name="connsiteX3-69" fmla="*/ 4657 w 2479041"/>
                <a:gd name="connsiteY3-70" fmla="*/ 5207001 h 5207001"/>
                <a:gd name="connsiteX4-71" fmla="*/ 7620 w 2479041"/>
                <a:gd name="connsiteY4-72" fmla="*/ 4941995 h 5207001"/>
                <a:gd name="connsiteX5-73" fmla="*/ 0 w 2479041"/>
                <a:gd name="connsiteY5-74" fmla="*/ 4705775 h 5207001"/>
                <a:gd name="connsiteX6-75" fmla="*/ 7620 w 2479041"/>
                <a:gd name="connsiteY6-76" fmla="*/ 240455 h 5207001"/>
                <a:gd name="connsiteX7" fmla="*/ 4657 w 2479041"/>
                <a:gd name="connsiteY7" fmla="*/ 0 h 5207001"/>
                <a:gd name="connsiteX0-77" fmla="*/ 2963 w 2474384"/>
                <a:gd name="connsiteY0-78" fmla="*/ 240455 h 5207001"/>
                <a:gd name="connsiteX1-79" fmla="*/ 0 w 2474384"/>
                <a:gd name="connsiteY1-80" fmla="*/ 0 h 5207001"/>
                <a:gd name="connsiteX2-81" fmla="*/ 2474384 w 2474384"/>
                <a:gd name="connsiteY2-82" fmla="*/ 0 h 5207001"/>
                <a:gd name="connsiteX3-83" fmla="*/ 2474384 w 2474384"/>
                <a:gd name="connsiteY3-84" fmla="*/ 5207001 h 5207001"/>
                <a:gd name="connsiteX4-85" fmla="*/ 0 w 2474384"/>
                <a:gd name="connsiteY4-86" fmla="*/ 5207001 h 5207001"/>
                <a:gd name="connsiteX5-87" fmla="*/ 2963 w 2474384"/>
                <a:gd name="connsiteY5-88" fmla="*/ 4941995 h 5207001"/>
                <a:gd name="connsiteX6-89" fmla="*/ 86783 w 2474384"/>
                <a:gd name="connsiteY6-90" fmla="*/ 4797215 h 5207001"/>
                <a:gd name="connsiteX0-91" fmla="*/ 2963 w 2474384"/>
                <a:gd name="connsiteY0-92" fmla="*/ 240455 h 5207001"/>
                <a:gd name="connsiteX1-93" fmla="*/ 0 w 2474384"/>
                <a:gd name="connsiteY1-94" fmla="*/ 0 h 5207001"/>
                <a:gd name="connsiteX2-95" fmla="*/ 2474384 w 2474384"/>
                <a:gd name="connsiteY2-96" fmla="*/ 0 h 5207001"/>
                <a:gd name="connsiteX3-97" fmla="*/ 2474384 w 2474384"/>
                <a:gd name="connsiteY3-98" fmla="*/ 5207001 h 5207001"/>
                <a:gd name="connsiteX4-99" fmla="*/ 0 w 2474384"/>
                <a:gd name="connsiteY4-100" fmla="*/ 5207001 h 5207001"/>
                <a:gd name="connsiteX5-101" fmla="*/ 2963 w 2474384"/>
                <a:gd name="connsiteY5-102" fmla="*/ 4941995 h 520700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2474384" h="5207001">
                  <a:moveTo>
                    <a:pt x="2963" y="240455"/>
                  </a:moveTo>
                  <a:cubicBezTo>
                    <a:pt x="1975" y="160303"/>
                    <a:pt x="988" y="80152"/>
                    <a:pt x="0" y="0"/>
                  </a:cubicBezTo>
                  <a:lnTo>
                    <a:pt x="2474384" y="0"/>
                  </a:lnTo>
                  <a:lnTo>
                    <a:pt x="2474384" y="5207001"/>
                  </a:lnTo>
                  <a:lnTo>
                    <a:pt x="0" y="5207001"/>
                  </a:lnTo>
                  <a:cubicBezTo>
                    <a:pt x="988" y="5118666"/>
                    <a:pt x="1975" y="5030330"/>
                    <a:pt x="2963" y="4941995"/>
                  </a:cubicBezTo>
                </a:path>
              </a:pathLst>
            </a:cu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/>
            </a:p>
          </p:txBody>
        </p:sp>
        <p:sp>
          <p:nvSpPr>
            <p:cNvPr id="18" name="矩形 17"/>
            <p:cNvSpPr/>
            <p:nvPr/>
          </p:nvSpPr>
          <p:spPr>
            <a:xfrm>
              <a:off x="4325969" y="794065"/>
              <a:ext cx="4639832" cy="91417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zh-CN" altLang="en-US" sz="2800" b="1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</a:rPr>
                <a:t>古希腊哲学</a:t>
              </a:r>
              <a:endParaRPr lang="zh-CN" altLang="en-US" sz="28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30" name="图片 2" descr="IMG_25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137" t="830" r="5165" b="4148"/>
          <a:stretch>
            <a:fillRect/>
          </a:stretch>
        </p:blipFill>
        <p:spPr>
          <a:xfrm>
            <a:off x="1019175" y="916940"/>
            <a:ext cx="2767330" cy="3596005"/>
          </a:xfrm>
          <a:prstGeom prst="rect">
            <a:avLst/>
          </a:prstGeom>
          <a:solidFill>
            <a:schemeClr val="bg1"/>
          </a:solidFill>
          <a:ln w="15875">
            <a:solidFill>
              <a:srgbClr val="8F7D33"/>
            </a:solidFill>
          </a:ln>
        </p:spPr>
      </p:pic>
      <p:pic>
        <p:nvPicPr>
          <p:cNvPr id="19" name="图片 18" descr="柏拉图"/>
          <p:cNvPicPr>
            <a:picLocks noChangeAspect="1"/>
          </p:cNvPicPr>
          <p:nvPr/>
        </p:nvPicPr>
        <p:blipFill>
          <a:blip r:embed="rId6">
            <a:clrChange>
              <a:clrFrom>
                <a:srgbClr val="B3B3B3">
                  <a:alpha val="100000"/>
                </a:srgbClr>
              </a:clrFrom>
              <a:clrTo>
                <a:srgbClr val="B3B3B3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74565" y="915670"/>
            <a:ext cx="2459990" cy="3597275"/>
          </a:xfrm>
          <a:prstGeom prst="rect">
            <a:avLst/>
          </a:prstGeom>
          <a:ln w="15875">
            <a:solidFill>
              <a:srgbClr val="8F7D33"/>
            </a:solidFill>
          </a:ln>
        </p:spPr>
      </p:pic>
      <p:pic>
        <p:nvPicPr>
          <p:cNvPr id="20" name="图片 19" descr="亚里斯多德"/>
          <p:cNvPicPr>
            <a:picLocks noChangeAspect="1"/>
          </p:cNvPicPr>
          <p:nvPr/>
        </p:nvPicPr>
        <p:blipFill>
          <a:blip r:embed="rId7"/>
          <a:srcRect r="3682" b="10216"/>
          <a:stretch>
            <a:fillRect/>
          </a:stretch>
        </p:blipFill>
        <p:spPr>
          <a:xfrm>
            <a:off x="8146415" y="916940"/>
            <a:ext cx="3150870" cy="3596640"/>
          </a:xfrm>
          <a:prstGeom prst="rect">
            <a:avLst/>
          </a:prstGeom>
          <a:ln w="15875">
            <a:solidFill>
              <a:srgbClr val="8F7D33"/>
            </a:solidFill>
          </a:ln>
        </p:spPr>
      </p:pic>
      <p:sp>
        <p:nvSpPr>
          <p:cNvPr id="21" name="文本框 20"/>
          <p:cNvSpPr txBox="1"/>
          <p:nvPr/>
        </p:nvSpPr>
        <p:spPr>
          <a:xfrm>
            <a:off x="1268730" y="4572635"/>
            <a:ext cx="25177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</a:t>
            </a:r>
            <a:r>
              <a:rPr lang="en-US" altLang="zh-CN" sz="2000"/>
              <a:t> </a:t>
            </a:r>
            <a:r>
              <a:rPr lang="zh-CN" altLang="en-US" sz="2000"/>
              <a:t>苏格拉底</a:t>
            </a:r>
            <a:endParaRPr lang="zh-CN" altLang="en-US" sz="2000"/>
          </a:p>
          <a:p>
            <a:r>
              <a:rPr lang="zh-CN" altLang="en-US" sz="2000"/>
              <a:t>（前</a:t>
            </a:r>
            <a:r>
              <a:rPr lang="en-US" altLang="zh-CN" sz="2000"/>
              <a:t>469—</a:t>
            </a:r>
            <a:r>
              <a:rPr lang="zh-CN" altLang="en-US" sz="2000"/>
              <a:t>前</a:t>
            </a:r>
            <a:r>
              <a:rPr lang="en-US" altLang="zh-CN" sz="2000"/>
              <a:t>399</a:t>
            </a:r>
            <a:r>
              <a:rPr lang="zh-CN" altLang="en-US" sz="2000"/>
              <a:t>）</a:t>
            </a:r>
            <a:endParaRPr lang="zh-CN" altLang="en-US" sz="2000"/>
          </a:p>
        </p:txBody>
      </p:sp>
      <p:sp>
        <p:nvSpPr>
          <p:cNvPr id="22" name="文本框 21"/>
          <p:cNvSpPr txBox="1"/>
          <p:nvPr/>
        </p:nvSpPr>
        <p:spPr>
          <a:xfrm>
            <a:off x="4974590" y="4572635"/>
            <a:ext cx="25177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</a:t>
            </a:r>
            <a:r>
              <a:rPr lang="en-US" altLang="zh-CN" sz="2000"/>
              <a:t> </a:t>
            </a:r>
            <a:r>
              <a:rPr lang="zh-CN" altLang="en-US" sz="2000"/>
              <a:t>柏拉图</a:t>
            </a:r>
            <a:endParaRPr lang="zh-CN" altLang="en-US" sz="2000"/>
          </a:p>
          <a:p>
            <a:r>
              <a:rPr lang="zh-CN" altLang="en-US" sz="2000"/>
              <a:t>（前</a:t>
            </a:r>
            <a:r>
              <a:rPr lang="en-US" altLang="zh-CN" sz="2000"/>
              <a:t>427—</a:t>
            </a:r>
            <a:r>
              <a:rPr lang="zh-CN" altLang="en-US" sz="2000"/>
              <a:t>前</a:t>
            </a:r>
            <a:r>
              <a:rPr lang="en-US" altLang="zh-CN" sz="2000"/>
              <a:t>347</a:t>
            </a:r>
            <a:r>
              <a:rPr lang="zh-CN" altLang="en-US" sz="2000"/>
              <a:t>）</a:t>
            </a:r>
            <a:endParaRPr lang="zh-CN" altLang="en-US" sz="2000"/>
          </a:p>
        </p:txBody>
      </p:sp>
      <p:sp>
        <p:nvSpPr>
          <p:cNvPr id="23" name="文本框 22"/>
          <p:cNvSpPr txBox="1"/>
          <p:nvPr/>
        </p:nvSpPr>
        <p:spPr>
          <a:xfrm>
            <a:off x="8463280" y="4572635"/>
            <a:ext cx="25177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</a:t>
            </a:r>
            <a:r>
              <a:rPr lang="en-US" altLang="zh-CN" sz="2000"/>
              <a:t> </a:t>
            </a:r>
            <a:r>
              <a:rPr lang="zh-CN" altLang="en-US" sz="2000"/>
              <a:t>亚里士多德</a:t>
            </a:r>
            <a:endParaRPr lang="zh-CN" altLang="en-US" sz="2000"/>
          </a:p>
          <a:p>
            <a:r>
              <a:rPr lang="zh-CN" altLang="en-US" sz="2000"/>
              <a:t>  （前</a:t>
            </a:r>
            <a:r>
              <a:rPr lang="en-US" altLang="zh-CN" sz="2000"/>
              <a:t>384—</a:t>
            </a:r>
            <a:r>
              <a:rPr lang="zh-CN" altLang="en-US" sz="2000"/>
              <a:t>前</a:t>
            </a:r>
            <a:r>
              <a:rPr lang="en-US" altLang="zh-CN" sz="2000"/>
              <a:t>322</a:t>
            </a:r>
            <a:r>
              <a:rPr lang="zh-CN" altLang="en-US" sz="2000"/>
              <a:t>）</a:t>
            </a:r>
            <a:endParaRPr lang="zh-CN" altLang="en-US" sz="2000"/>
          </a:p>
        </p:txBody>
      </p:sp>
      <p:pic>
        <p:nvPicPr>
          <p:cNvPr id="114" name="图片 1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9485" y="5813425"/>
            <a:ext cx="990600" cy="89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2F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39056" y="388257"/>
            <a:ext cx="11314793" cy="6081486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  <a:effectLst>
            <a:outerShdw blurRad="1397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257"/>
            <a:ext cx="12192000" cy="254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1058" y="2697752"/>
            <a:ext cx="16059808" cy="41583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1" t="17405" r="60975" b="37224"/>
          <a:stretch>
            <a:fillRect/>
          </a:stretch>
        </p:blipFill>
        <p:spPr>
          <a:xfrm rot="11580000">
            <a:off x="11166475" y="5386705"/>
            <a:ext cx="1122045" cy="1527810"/>
          </a:xfrm>
          <a:custGeom>
            <a:avLst/>
            <a:gdLst>
              <a:gd name="connsiteX0" fmla="*/ 0 w 5016500"/>
              <a:gd name="connsiteY0" fmla="*/ 0 h 4064000"/>
              <a:gd name="connsiteX1" fmla="*/ 4541292 w 5016500"/>
              <a:gd name="connsiteY1" fmla="*/ 0 h 4064000"/>
              <a:gd name="connsiteX2" fmla="*/ 4546414 w 5016500"/>
              <a:gd name="connsiteY2" fmla="*/ 43999 h 4064000"/>
              <a:gd name="connsiteX3" fmla="*/ 4910095 w 5016500"/>
              <a:gd name="connsiteY3" fmla="*/ 427983 h 4064000"/>
              <a:gd name="connsiteX4" fmla="*/ 5016500 w 5016500"/>
              <a:gd name="connsiteY4" fmla="*/ 456586 h 4064000"/>
              <a:gd name="connsiteX5" fmla="*/ 5016500 w 5016500"/>
              <a:gd name="connsiteY5" fmla="*/ 4064000 h 4064000"/>
              <a:gd name="connsiteX6" fmla="*/ 505135 w 5016500"/>
              <a:gd name="connsiteY6" fmla="*/ 4064000 h 4064000"/>
              <a:gd name="connsiteX7" fmla="*/ 581593 w 5016500"/>
              <a:gd name="connsiteY7" fmla="*/ 4009371 h 4064000"/>
              <a:gd name="connsiteX8" fmla="*/ 762000 w 5016500"/>
              <a:gd name="connsiteY8" fmla="*/ 3632200 h 4064000"/>
              <a:gd name="connsiteX9" fmla="*/ 146050 w 5016500"/>
              <a:gd name="connsiteY9" fmla="*/ 3098800 h 4064000"/>
              <a:gd name="connsiteX10" fmla="*/ 21915 w 5016500"/>
              <a:gd name="connsiteY10" fmla="*/ 3109637 h 4064000"/>
              <a:gd name="connsiteX11" fmla="*/ 0 w 5016500"/>
              <a:gd name="connsiteY11" fmla="*/ 3115528 h 40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16500" h="4064000">
                <a:moveTo>
                  <a:pt x="0" y="0"/>
                </a:moveTo>
                <a:lnTo>
                  <a:pt x="4541292" y="0"/>
                </a:lnTo>
                <a:lnTo>
                  <a:pt x="4546414" y="43999"/>
                </a:lnTo>
                <a:cubicBezTo>
                  <a:pt x="4587439" y="217614"/>
                  <a:pt x="4725866" y="360504"/>
                  <a:pt x="4910095" y="427983"/>
                </a:cubicBezTo>
                <a:lnTo>
                  <a:pt x="5016500" y="456586"/>
                </a:lnTo>
                <a:lnTo>
                  <a:pt x="5016500" y="4064000"/>
                </a:lnTo>
                <a:lnTo>
                  <a:pt x="505135" y="4064000"/>
                </a:lnTo>
                <a:lnTo>
                  <a:pt x="581593" y="4009371"/>
                </a:lnTo>
                <a:cubicBezTo>
                  <a:pt x="693058" y="3912845"/>
                  <a:pt x="762000" y="3779495"/>
                  <a:pt x="762000" y="3632200"/>
                </a:cubicBezTo>
                <a:cubicBezTo>
                  <a:pt x="762000" y="3337611"/>
                  <a:pt x="486230" y="3098800"/>
                  <a:pt x="146050" y="3098800"/>
                </a:cubicBezTo>
                <a:cubicBezTo>
                  <a:pt x="103528" y="3098800"/>
                  <a:pt x="62012" y="3102532"/>
                  <a:pt x="21915" y="3109637"/>
                </a:cubicBezTo>
                <a:lnTo>
                  <a:pt x="0" y="3115528"/>
                </a:lnTo>
                <a:close/>
              </a:path>
            </a:pathLst>
          </a:custGeom>
        </p:spPr>
      </p:pic>
      <p:grpSp>
        <p:nvGrpSpPr>
          <p:cNvPr id="14" name="组合 13"/>
          <p:cNvGrpSpPr/>
          <p:nvPr/>
        </p:nvGrpSpPr>
        <p:grpSpPr>
          <a:xfrm>
            <a:off x="4558982" y="116840"/>
            <a:ext cx="2915602" cy="681355"/>
            <a:chOff x="4146668" y="514919"/>
            <a:chExt cx="4819133" cy="1193323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55" t="15370" r="-145"/>
            <a:stretch>
              <a:fillRect/>
            </a:stretch>
          </p:blipFill>
          <p:spPr>
            <a:xfrm>
              <a:off x="7549270" y="514919"/>
              <a:ext cx="1089893" cy="1102128"/>
            </a:xfrm>
            <a:prstGeom prst="rect">
              <a:avLst/>
            </a:prstGeom>
          </p:spPr>
        </p:pic>
        <p:sp>
          <p:nvSpPr>
            <p:cNvPr id="17" name="矩形 2"/>
            <p:cNvSpPr/>
            <p:nvPr/>
          </p:nvSpPr>
          <p:spPr>
            <a:xfrm rot="5400000">
              <a:off x="6026314" y="-994941"/>
              <a:ext cx="732898" cy="4492190"/>
            </a:xfrm>
            <a:custGeom>
              <a:avLst/>
              <a:gdLst>
                <a:gd name="connsiteX0" fmla="*/ 0 w 2474384"/>
                <a:gd name="connsiteY0" fmla="*/ 0 h 5207001"/>
                <a:gd name="connsiteX1" fmla="*/ 2474384 w 2474384"/>
                <a:gd name="connsiteY1" fmla="*/ 0 h 5207001"/>
                <a:gd name="connsiteX2" fmla="*/ 2474384 w 2474384"/>
                <a:gd name="connsiteY2" fmla="*/ 5207001 h 5207001"/>
                <a:gd name="connsiteX3" fmla="*/ 0 w 2474384"/>
                <a:gd name="connsiteY3" fmla="*/ 5207001 h 5207001"/>
                <a:gd name="connsiteX4" fmla="*/ 0 w 2474384"/>
                <a:gd name="connsiteY4" fmla="*/ 0 h 5207001"/>
                <a:gd name="connsiteX0-1" fmla="*/ 0 w 2474384"/>
                <a:gd name="connsiteY0-2" fmla="*/ 0 h 5207001"/>
                <a:gd name="connsiteX1-3" fmla="*/ 2474384 w 2474384"/>
                <a:gd name="connsiteY1-4" fmla="*/ 0 h 5207001"/>
                <a:gd name="connsiteX2-5" fmla="*/ 2474384 w 2474384"/>
                <a:gd name="connsiteY2-6" fmla="*/ 5207001 h 5207001"/>
                <a:gd name="connsiteX3-7" fmla="*/ 0 w 2474384"/>
                <a:gd name="connsiteY3-8" fmla="*/ 5207001 h 5207001"/>
                <a:gd name="connsiteX4-9" fmla="*/ 2963 w 2474384"/>
                <a:gd name="connsiteY4-10" fmla="*/ 240455 h 5207001"/>
                <a:gd name="connsiteX5" fmla="*/ 0 w 2474384"/>
                <a:gd name="connsiteY5" fmla="*/ 0 h 5207001"/>
                <a:gd name="connsiteX0-11" fmla="*/ 0 w 2474384"/>
                <a:gd name="connsiteY0-12" fmla="*/ 0 h 5207001"/>
                <a:gd name="connsiteX1-13" fmla="*/ 2474384 w 2474384"/>
                <a:gd name="connsiteY1-14" fmla="*/ 0 h 5207001"/>
                <a:gd name="connsiteX2-15" fmla="*/ 2474384 w 2474384"/>
                <a:gd name="connsiteY2-16" fmla="*/ 5207001 h 5207001"/>
                <a:gd name="connsiteX3-17" fmla="*/ 0 w 2474384"/>
                <a:gd name="connsiteY3-18" fmla="*/ 5207001 h 5207001"/>
                <a:gd name="connsiteX4-19" fmla="*/ 2963 w 2474384"/>
                <a:gd name="connsiteY4-20" fmla="*/ 240455 h 5207001"/>
                <a:gd name="connsiteX5-21" fmla="*/ 0 w 2474384"/>
                <a:gd name="connsiteY5-22" fmla="*/ 0 h 5207001"/>
                <a:gd name="connsiteX0-23" fmla="*/ 182412 w 2656796"/>
                <a:gd name="connsiteY0-24" fmla="*/ 0 h 5380387"/>
                <a:gd name="connsiteX1-25" fmla="*/ 2656796 w 2656796"/>
                <a:gd name="connsiteY1-26" fmla="*/ 0 h 5380387"/>
                <a:gd name="connsiteX2-27" fmla="*/ 2656796 w 2656796"/>
                <a:gd name="connsiteY2-28" fmla="*/ 5207001 h 5380387"/>
                <a:gd name="connsiteX3-29" fmla="*/ 182412 w 2656796"/>
                <a:gd name="connsiteY3-30" fmla="*/ 5207001 h 5380387"/>
                <a:gd name="connsiteX4-31" fmla="*/ 185375 w 2656796"/>
                <a:gd name="connsiteY4-32" fmla="*/ 4941995 h 5380387"/>
                <a:gd name="connsiteX5-33" fmla="*/ 185375 w 2656796"/>
                <a:gd name="connsiteY5-34" fmla="*/ 240455 h 5380387"/>
                <a:gd name="connsiteX6" fmla="*/ 182412 w 2656796"/>
                <a:gd name="connsiteY6" fmla="*/ 0 h 5380387"/>
                <a:gd name="connsiteX0-35" fmla="*/ 182412 w 2656796"/>
                <a:gd name="connsiteY0-36" fmla="*/ 0 h 5380387"/>
                <a:gd name="connsiteX1-37" fmla="*/ 2656796 w 2656796"/>
                <a:gd name="connsiteY1-38" fmla="*/ 0 h 5380387"/>
                <a:gd name="connsiteX2-39" fmla="*/ 2656796 w 2656796"/>
                <a:gd name="connsiteY2-40" fmla="*/ 5207001 h 5380387"/>
                <a:gd name="connsiteX3-41" fmla="*/ 182412 w 2656796"/>
                <a:gd name="connsiteY3-42" fmla="*/ 5207001 h 5380387"/>
                <a:gd name="connsiteX4-43" fmla="*/ 185375 w 2656796"/>
                <a:gd name="connsiteY4-44" fmla="*/ 4941995 h 5380387"/>
                <a:gd name="connsiteX5-45" fmla="*/ 185375 w 2656796"/>
                <a:gd name="connsiteY5-46" fmla="*/ 240455 h 5380387"/>
                <a:gd name="connsiteX6-47" fmla="*/ 182412 w 2656796"/>
                <a:gd name="connsiteY6-48" fmla="*/ 0 h 5380387"/>
                <a:gd name="connsiteX0-49" fmla="*/ 0 w 2474384"/>
                <a:gd name="connsiteY0-50" fmla="*/ 0 h 5207001"/>
                <a:gd name="connsiteX1-51" fmla="*/ 2474384 w 2474384"/>
                <a:gd name="connsiteY1-52" fmla="*/ 0 h 5207001"/>
                <a:gd name="connsiteX2-53" fmla="*/ 2474384 w 2474384"/>
                <a:gd name="connsiteY2-54" fmla="*/ 5207001 h 5207001"/>
                <a:gd name="connsiteX3-55" fmla="*/ 0 w 2474384"/>
                <a:gd name="connsiteY3-56" fmla="*/ 5207001 h 5207001"/>
                <a:gd name="connsiteX4-57" fmla="*/ 2963 w 2474384"/>
                <a:gd name="connsiteY4-58" fmla="*/ 4941995 h 5207001"/>
                <a:gd name="connsiteX5-59" fmla="*/ 2963 w 2474384"/>
                <a:gd name="connsiteY5-60" fmla="*/ 240455 h 5207001"/>
                <a:gd name="connsiteX6-61" fmla="*/ 0 w 2474384"/>
                <a:gd name="connsiteY6-62" fmla="*/ 0 h 5207001"/>
                <a:gd name="connsiteX0-63" fmla="*/ 4657 w 2479041"/>
                <a:gd name="connsiteY0-64" fmla="*/ 0 h 5207001"/>
                <a:gd name="connsiteX1-65" fmla="*/ 2479041 w 2479041"/>
                <a:gd name="connsiteY1-66" fmla="*/ 0 h 5207001"/>
                <a:gd name="connsiteX2-67" fmla="*/ 2479041 w 2479041"/>
                <a:gd name="connsiteY2-68" fmla="*/ 5207001 h 5207001"/>
                <a:gd name="connsiteX3-69" fmla="*/ 4657 w 2479041"/>
                <a:gd name="connsiteY3-70" fmla="*/ 5207001 h 5207001"/>
                <a:gd name="connsiteX4-71" fmla="*/ 7620 w 2479041"/>
                <a:gd name="connsiteY4-72" fmla="*/ 4941995 h 5207001"/>
                <a:gd name="connsiteX5-73" fmla="*/ 0 w 2479041"/>
                <a:gd name="connsiteY5-74" fmla="*/ 4705775 h 5207001"/>
                <a:gd name="connsiteX6-75" fmla="*/ 7620 w 2479041"/>
                <a:gd name="connsiteY6-76" fmla="*/ 240455 h 5207001"/>
                <a:gd name="connsiteX7" fmla="*/ 4657 w 2479041"/>
                <a:gd name="connsiteY7" fmla="*/ 0 h 5207001"/>
                <a:gd name="connsiteX0-77" fmla="*/ 2963 w 2474384"/>
                <a:gd name="connsiteY0-78" fmla="*/ 240455 h 5207001"/>
                <a:gd name="connsiteX1-79" fmla="*/ 0 w 2474384"/>
                <a:gd name="connsiteY1-80" fmla="*/ 0 h 5207001"/>
                <a:gd name="connsiteX2-81" fmla="*/ 2474384 w 2474384"/>
                <a:gd name="connsiteY2-82" fmla="*/ 0 h 5207001"/>
                <a:gd name="connsiteX3-83" fmla="*/ 2474384 w 2474384"/>
                <a:gd name="connsiteY3-84" fmla="*/ 5207001 h 5207001"/>
                <a:gd name="connsiteX4-85" fmla="*/ 0 w 2474384"/>
                <a:gd name="connsiteY4-86" fmla="*/ 5207001 h 5207001"/>
                <a:gd name="connsiteX5-87" fmla="*/ 2963 w 2474384"/>
                <a:gd name="connsiteY5-88" fmla="*/ 4941995 h 5207001"/>
                <a:gd name="connsiteX6-89" fmla="*/ 86783 w 2474384"/>
                <a:gd name="connsiteY6-90" fmla="*/ 4797215 h 5207001"/>
                <a:gd name="connsiteX0-91" fmla="*/ 2963 w 2474384"/>
                <a:gd name="connsiteY0-92" fmla="*/ 240455 h 5207001"/>
                <a:gd name="connsiteX1-93" fmla="*/ 0 w 2474384"/>
                <a:gd name="connsiteY1-94" fmla="*/ 0 h 5207001"/>
                <a:gd name="connsiteX2-95" fmla="*/ 2474384 w 2474384"/>
                <a:gd name="connsiteY2-96" fmla="*/ 0 h 5207001"/>
                <a:gd name="connsiteX3-97" fmla="*/ 2474384 w 2474384"/>
                <a:gd name="connsiteY3-98" fmla="*/ 5207001 h 5207001"/>
                <a:gd name="connsiteX4-99" fmla="*/ 0 w 2474384"/>
                <a:gd name="connsiteY4-100" fmla="*/ 5207001 h 5207001"/>
                <a:gd name="connsiteX5-101" fmla="*/ 2963 w 2474384"/>
                <a:gd name="connsiteY5-102" fmla="*/ 4941995 h 520700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2474384" h="5207001">
                  <a:moveTo>
                    <a:pt x="2963" y="240455"/>
                  </a:moveTo>
                  <a:cubicBezTo>
                    <a:pt x="1975" y="160303"/>
                    <a:pt x="988" y="80152"/>
                    <a:pt x="0" y="0"/>
                  </a:cubicBezTo>
                  <a:lnTo>
                    <a:pt x="2474384" y="0"/>
                  </a:lnTo>
                  <a:lnTo>
                    <a:pt x="2474384" y="5207001"/>
                  </a:lnTo>
                  <a:lnTo>
                    <a:pt x="0" y="5207001"/>
                  </a:lnTo>
                  <a:cubicBezTo>
                    <a:pt x="988" y="5118666"/>
                    <a:pt x="1975" y="5030330"/>
                    <a:pt x="2963" y="4941995"/>
                  </a:cubicBezTo>
                </a:path>
              </a:pathLst>
            </a:cu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/>
            </a:p>
          </p:txBody>
        </p:sp>
        <p:sp>
          <p:nvSpPr>
            <p:cNvPr id="18" name="矩形 17"/>
            <p:cNvSpPr/>
            <p:nvPr/>
          </p:nvSpPr>
          <p:spPr>
            <a:xfrm>
              <a:off x="4325969" y="794065"/>
              <a:ext cx="4639832" cy="91417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zh-CN" altLang="en-US" sz="2800" b="1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</a:rPr>
                <a:t>古希腊哲学</a:t>
              </a:r>
              <a:endParaRPr lang="zh-CN" altLang="en-US" sz="28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12" name="图片 11" descr="苏格拉底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410" y="387985"/>
            <a:ext cx="2360930" cy="312039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62330" y="3508375"/>
            <a:ext cx="17411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苏格拉底</a:t>
            </a:r>
            <a:endParaRPr lang="zh-CN" altLang="en-US" sz="2400"/>
          </a:p>
        </p:txBody>
      </p:sp>
      <p:pic>
        <p:nvPicPr>
          <p:cNvPr id="19" name="图片 18" descr="亚里士多德"/>
          <p:cNvPicPr>
            <a:picLocks noChangeAspect="1"/>
          </p:cNvPicPr>
          <p:nvPr/>
        </p:nvPicPr>
        <p:blipFill>
          <a:blip r:embed="rId6"/>
          <a:srcRect l="19443" t="8511" r="16392"/>
          <a:stretch>
            <a:fillRect/>
          </a:stretch>
        </p:blipFill>
        <p:spPr>
          <a:xfrm>
            <a:off x="9114790" y="387985"/>
            <a:ext cx="2560955" cy="2988945"/>
          </a:xfrm>
          <a:prstGeom prst="rect">
            <a:avLst/>
          </a:prstGeom>
          <a:ln w="66675" cmpd="thickThin">
            <a:solidFill>
              <a:srgbClr val="CBA57D"/>
            </a:solidFill>
          </a:ln>
        </p:spPr>
      </p:pic>
      <p:sp>
        <p:nvSpPr>
          <p:cNvPr id="20" name="文本框 19"/>
          <p:cNvSpPr txBox="1"/>
          <p:nvPr/>
        </p:nvSpPr>
        <p:spPr>
          <a:xfrm>
            <a:off x="9669145" y="3508375"/>
            <a:ext cx="20072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亚里士多德</a:t>
            </a:r>
            <a:endParaRPr lang="zh-CN" altLang="en-US" sz="2400"/>
          </a:p>
        </p:txBody>
      </p:sp>
      <p:sp>
        <p:nvSpPr>
          <p:cNvPr id="23" name="文本框 22"/>
          <p:cNvSpPr txBox="1"/>
          <p:nvPr/>
        </p:nvSpPr>
        <p:spPr>
          <a:xfrm>
            <a:off x="359410" y="4140200"/>
            <a:ext cx="2447925" cy="1568450"/>
          </a:xfrm>
          <a:prstGeom prst="rect">
            <a:avLst/>
          </a:prstGeom>
          <a:solidFill>
            <a:schemeClr val="bg1">
              <a:lumMod val="95000"/>
            </a:schemeClr>
          </a:solidFill>
          <a:ln w="53975" cmpd="tri">
            <a:solidFill>
              <a:srgbClr val="75522E"/>
            </a:solidFill>
          </a:ln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accent3">
                    <a:lumMod val="50000"/>
                  </a:schemeClr>
                </a:solidFill>
              </a:rPr>
              <a:t>所有智慧和理解</a:t>
            </a:r>
            <a:endParaRPr lang="zh-CN" altLang="en-US" sz="240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2400">
                <a:solidFill>
                  <a:schemeClr val="accent3">
                    <a:lumMod val="50000"/>
                  </a:schemeClr>
                </a:solidFill>
              </a:rPr>
              <a:t>力的根源包含在</a:t>
            </a:r>
            <a:endParaRPr lang="zh-CN" altLang="en-US" sz="240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2400">
                <a:solidFill>
                  <a:schemeClr val="accent3">
                    <a:lumMod val="50000"/>
                  </a:schemeClr>
                </a:solidFill>
              </a:rPr>
              <a:t>这句话中：</a:t>
            </a:r>
            <a:r>
              <a:rPr lang="en-US" altLang="zh-CN" sz="2400">
                <a:solidFill>
                  <a:schemeClr val="accent3">
                    <a:lumMod val="50000"/>
                  </a:schemeClr>
                </a:solidFill>
              </a:rPr>
              <a:t>“</a:t>
            </a:r>
            <a:r>
              <a:rPr lang="zh-CN" altLang="en-US" sz="2400">
                <a:solidFill>
                  <a:schemeClr val="accent3">
                    <a:lumMod val="50000"/>
                  </a:schemeClr>
                </a:solidFill>
              </a:rPr>
              <a:t>人，</a:t>
            </a:r>
            <a:endParaRPr lang="zh-CN" altLang="en-US" sz="240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zh-CN" altLang="en-US" sz="2400">
                <a:solidFill>
                  <a:schemeClr val="accent3">
                    <a:lumMod val="50000"/>
                  </a:schemeClr>
                </a:solidFill>
              </a:rPr>
              <a:t>认识你自己。</a:t>
            </a:r>
            <a:r>
              <a:rPr lang="en-US" altLang="zh-CN" sz="2400">
                <a:solidFill>
                  <a:schemeClr val="accent3">
                    <a:lumMod val="50000"/>
                  </a:schemeClr>
                </a:solidFill>
              </a:rPr>
              <a:t>”</a:t>
            </a:r>
            <a:endParaRPr lang="en-US" altLang="zh-CN" sz="240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1" t="17405" r="60975" b="37224"/>
          <a:stretch>
            <a:fillRect/>
          </a:stretch>
        </p:blipFill>
        <p:spPr>
          <a:xfrm rot="17640000">
            <a:off x="99695" y="5613400"/>
            <a:ext cx="1054100" cy="1434465"/>
          </a:xfrm>
          <a:custGeom>
            <a:avLst/>
            <a:gdLst>
              <a:gd name="connsiteX0" fmla="*/ 0 w 5016500"/>
              <a:gd name="connsiteY0" fmla="*/ 0 h 4064000"/>
              <a:gd name="connsiteX1" fmla="*/ 4541292 w 5016500"/>
              <a:gd name="connsiteY1" fmla="*/ 0 h 4064000"/>
              <a:gd name="connsiteX2" fmla="*/ 4546414 w 5016500"/>
              <a:gd name="connsiteY2" fmla="*/ 43999 h 4064000"/>
              <a:gd name="connsiteX3" fmla="*/ 4910095 w 5016500"/>
              <a:gd name="connsiteY3" fmla="*/ 427983 h 4064000"/>
              <a:gd name="connsiteX4" fmla="*/ 5016500 w 5016500"/>
              <a:gd name="connsiteY4" fmla="*/ 456586 h 4064000"/>
              <a:gd name="connsiteX5" fmla="*/ 5016500 w 5016500"/>
              <a:gd name="connsiteY5" fmla="*/ 4064000 h 4064000"/>
              <a:gd name="connsiteX6" fmla="*/ 505135 w 5016500"/>
              <a:gd name="connsiteY6" fmla="*/ 4064000 h 4064000"/>
              <a:gd name="connsiteX7" fmla="*/ 581593 w 5016500"/>
              <a:gd name="connsiteY7" fmla="*/ 4009371 h 4064000"/>
              <a:gd name="connsiteX8" fmla="*/ 762000 w 5016500"/>
              <a:gd name="connsiteY8" fmla="*/ 3632200 h 4064000"/>
              <a:gd name="connsiteX9" fmla="*/ 146050 w 5016500"/>
              <a:gd name="connsiteY9" fmla="*/ 3098800 h 4064000"/>
              <a:gd name="connsiteX10" fmla="*/ 21915 w 5016500"/>
              <a:gd name="connsiteY10" fmla="*/ 3109637 h 4064000"/>
              <a:gd name="connsiteX11" fmla="*/ 0 w 5016500"/>
              <a:gd name="connsiteY11" fmla="*/ 3115528 h 40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16500" h="4064000">
                <a:moveTo>
                  <a:pt x="0" y="0"/>
                </a:moveTo>
                <a:lnTo>
                  <a:pt x="4541292" y="0"/>
                </a:lnTo>
                <a:lnTo>
                  <a:pt x="4546414" y="43999"/>
                </a:lnTo>
                <a:cubicBezTo>
                  <a:pt x="4587439" y="217614"/>
                  <a:pt x="4725866" y="360504"/>
                  <a:pt x="4910095" y="427983"/>
                </a:cubicBezTo>
                <a:lnTo>
                  <a:pt x="5016500" y="456586"/>
                </a:lnTo>
                <a:lnTo>
                  <a:pt x="5016500" y="4064000"/>
                </a:lnTo>
                <a:lnTo>
                  <a:pt x="505135" y="4064000"/>
                </a:lnTo>
                <a:lnTo>
                  <a:pt x="581593" y="4009371"/>
                </a:lnTo>
                <a:cubicBezTo>
                  <a:pt x="693058" y="3912845"/>
                  <a:pt x="762000" y="3779495"/>
                  <a:pt x="762000" y="3632200"/>
                </a:cubicBezTo>
                <a:cubicBezTo>
                  <a:pt x="762000" y="3337611"/>
                  <a:pt x="486230" y="3098800"/>
                  <a:pt x="146050" y="3098800"/>
                </a:cubicBezTo>
                <a:cubicBezTo>
                  <a:pt x="103528" y="3098800"/>
                  <a:pt x="62012" y="3102532"/>
                  <a:pt x="21915" y="3109637"/>
                </a:cubicBezTo>
                <a:lnTo>
                  <a:pt x="0" y="3115528"/>
                </a:lnTo>
                <a:close/>
              </a:path>
            </a:pathLst>
          </a:custGeom>
        </p:spPr>
      </p:pic>
      <p:sp>
        <p:nvSpPr>
          <p:cNvPr id="24" name="文本框 23"/>
          <p:cNvSpPr txBox="1"/>
          <p:nvPr/>
        </p:nvSpPr>
        <p:spPr>
          <a:xfrm>
            <a:off x="9075420" y="4140200"/>
            <a:ext cx="2639695" cy="1568450"/>
          </a:xfrm>
          <a:prstGeom prst="rect">
            <a:avLst/>
          </a:prstGeom>
          <a:solidFill>
            <a:schemeClr val="bg1">
              <a:lumMod val="95000"/>
            </a:schemeClr>
          </a:solidFill>
          <a:ln w="53975" cmpd="tri">
            <a:solidFill>
              <a:srgbClr val="75522E"/>
            </a:solidFill>
          </a:ln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accent3">
                    <a:lumMod val="50000"/>
                  </a:schemeClr>
                </a:solidFill>
              </a:rPr>
              <a:t>人生最终的价值在于觉醒和思考的能力，而不只在于生存。</a:t>
            </a:r>
            <a:endParaRPr lang="en-US" altLang="zh-CN" sz="240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7" name="图片 26" descr="灯笼纹饰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367405" y="3254375"/>
            <a:ext cx="5100320" cy="18796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2381885" y="5828030"/>
            <a:ext cx="7124700" cy="645160"/>
          </a:xfrm>
          <a:prstGeom prst="rect">
            <a:avLst/>
          </a:prstGeom>
          <a:solidFill>
            <a:srgbClr val="D4C7A0"/>
          </a:solidFill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  </a:t>
            </a:r>
            <a:r>
              <a:rPr lang="zh-CN" altLang="zh-CN" sz="2400" b="1" dirty="0" smtClean="0">
                <a:solidFill>
                  <a:srgbClr val="3A26F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强调</a:t>
            </a:r>
            <a:r>
              <a:rPr lang="zh-CN" altLang="zh-CN" sz="2400" b="1" dirty="0">
                <a:solidFill>
                  <a:srgbClr val="3A26F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人的价值，崇尚人的理性，追求理性精神。</a:t>
            </a:r>
            <a:endParaRPr lang="zh-CN" altLang="zh-CN" sz="2400" b="1" dirty="0">
              <a:solidFill>
                <a:srgbClr val="3A26F0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807335" y="1067435"/>
            <a:ext cx="2976880" cy="16300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>
                <a:latin typeface="华文新魏" panose="02010800040101010101" charset="-122"/>
                <a:ea typeface="华文新魏" panose="02010800040101010101" charset="-122"/>
              </a:rPr>
              <a:t>        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</a:rPr>
              <a:t>苏格拉底在哲学意义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</a:rPr>
              <a:t>上</a:t>
            </a:r>
            <a:r>
              <a:rPr lang="zh-CN" altLang="en-US" sz="200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发现了自我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</a:rPr>
              <a:t>，终生探讨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</a:rPr>
              <a:t>人的灵魂、美德和幸福等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</a:rPr>
              <a:t>问题。他使</a:t>
            </a:r>
            <a:r>
              <a:rPr lang="zh-CN" altLang="en-US" sz="200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哲学成为一门</a:t>
            </a:r>
            <a:endParaRPr lang="zh-CN" altLang="en-US" sz="2000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00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研究人的学问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</a:rPr>
              <a:t>。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887980" y="2927985"/>
            <a:ext cx="293560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>
                <a:sym typeface="+mn-ea"/>
              </a:rPr>
              <a:t>        </a:t>
            </a:r>
            <a:r>
              <a:rPr lang="en-US" altLang="zh-CN" sz="2000" b="1">
                <a:solidFill>
                  <a:srgbClr val="75522E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他是道德哲学的创始人，他强调道德是由理性指导的，所以"美德就是知识"，认为善出于知，恶出于无知。</a:t>
            </a:r>
            <a:endParaRPr lang="zh-CN" altLang="en-US" sz="2000" b="1">
              <a:solidFill>
                <a:srgbClr val="75522E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36310" y="5007610"/>
            <a:ext cx="314325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200" b="1" spc="-100">
                <a:solidFill>
                  <a:srgbClr val="E3601F"/>
                </a:solidFill>
                <a:uFillTx/>
                <a:latin typeface="黑体" panose="02010609060101010101" charset="-122"/>
                <a:ea typeface="黑体" panose="02010609060101010101" charset="-122"/>
              </a:rPr>
              <a:t>吾爱吾师，吾更爱真理</a:t>
            </a:r>
            <a:endParaRPr lang="zh-CN" altLang="en-US" sz="2200" b="1" spc="-100">
              <a:solidFill>
                <a:srgbClr val="E3601F"/>
              </a:solidFill>
              <a:uFillTx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39815" y="2858135"/>
            <a:ext cx="2729230" cy="1938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</a:rPr>
              <a:t>   </a:t>
            </a:r>
            <a:r>
              <a:rPr lang="zh-CN" altLang="en-US" sz="2000" b="1">
                <a:solidFill>
                  <a:srgbClr val="75522E"/>
                </a:solidFill>
                <a:latin typeface="华文新魏" panose="02010800040101010101" charset="-122"/>
                <a:ea typeface="华文新魏" panose="02010800040101010101" charset="-122"/>
              </a:rPr>
              <a:t>亚里士多德是柏拉图</a:t>
            </a:r>
            <a:endParaRPr lang="zh-CN" altLang="en-US" sz="2000" b="1">
              <a:solidFill>
                <a:srgbClr val="75522E"/>
              </a:solidFill>
              <a:latin typeface="华文新魏" panose="02010800040101010101" charset="-122"/>
              <a:ea typeface="华文新魏" panose="02010800040101010101" charset="-122"/>
            </a:endParaRPr>
          </a:p>
          <a:p>
            <a:pPr algn="l"/>
            <a:r>
              <a:rPr lang="zh-CN" altLang="en-US" sz="2000" b="1">
                <a:solidFill>
                  <a:srgbClr val="75522E"/>
                </a:solidFill>
                <a:latin typeface="华文新魏" panose="02010800040101010101" charset="-122"/>
                <a:ea typeface="华文新魏" panose="02010800040101010101" charset="-122"/>
              </a:rPr>
              <a:t>的学生，亚历山大大帝</a:t>
            </a:r>
            <a:endParaRPr lang="zh-CN" altLang="en-US" sz="2000" b="1">
              <a:solidFill>
                <a:srgbClr val="75522E"/>
              </a:solidFill>
              <a:latin typeface="华文新魏" panose="02010800040101010101" charset="-122"/>
              <a:ea typeface="华文新魏" panose="02010800040101010101" charset="-122"/>
            </a:endParaRPr>
          </a:p>
          <a:p>
            <a:pPr algn="l"/>
            <a:r>
              <a:rPr lang="zh-CN" altLang="en-US" sz="2000" b="1">
                <a:solidFill>
                  <a:srgbClr val="75522E"/>
                </a:solidFill>
                <a:latin typeface="华文新魏" panose="02010800040101010101" charset="-122"/>
                <a:ea typeface="华文新魏" panose="02010800040101010101" charset="-122"/>
              </a:rPr>
              <a:t>的老师。他的观点与柏</a:t>
            </a:r>
            <a:endParaRPr lang="zh-CN" altLang="en-US" sz="2000" b="1">
              <a:solidFill>
                <a:srgbClr val="75522E"/>
              </a:solidFill>
              <a:latin typeface="华文新魏" panose="02010800040101010101" charset="-122"/>
              <a:ea typeface="华文新魏" panose="02010800040101010101" charset="-122"/>
            </a:endParaRPr>
          </a:p>
          <a:p>
            <a:pPr algn="l"/>
            <a:r>
              <a:rPr lang="zh-CN" altLang="en-US" sz="2000" b="1">
                <a:solidFill>
                  <a:srgbClr val="75522E"/>
                </a:solidFill>
                <a:latin typeface="华文新魏" panose="02010800040101010101" charset="-122"/>
                <a:ea typeface="华文新魏" panose="02010800040101010101" charset="-122"/>
              </a:rPr>
              <a:t>拉图有很多不同之处。</a:t>
            </a:r>
            <a:endParaRPr lang="zh-CN" altLang="en-US" sz="2000" b="1">
              <a:solidFill>
                <a:srgbClr val="75522E"/>
              </a:solidFill>
              <a:latin typeface="华文新魏" panose="02010800040101010101" charset="-122"/>
              <a:ea typeface="华文新魏" panose="02010800040101010101" charset="-122"/>
            </a:endParaRPr>
          </a:p>
          <a:p>
            <a:pPr algn="l"/>
            <a:r>
              <a:rPr lang="zh-CN" altLang="en-US" sz="2000" b="1">
                <a:solidFill>
                  <a:srgbClr val="75522E"/>
                </a:solidFill>
                <a:latin typeface="华文新魏" panose="02010800040101010101" charset="-122"/>
                <a:ea typeface="华文新魏" panose="02010800040101010101" charset="-122"/>
              </a:rPr>
              <a:t>他是第一个公开批评老</a:t>
            </a:r>
            <a:endParaRPr lang="zh-CN" altLang="en-US" sz="2000" b="1">
              <a:solidFill>
                <a:srgbClr val="75522E"/>
              </a:solidFill>
              <a:latin typeface="华文新魏" panose="02010800040101010101" charset="-122"/>
              <a:ea typeface="华文新魏" panose="02010800040101010101" charset="-122"/>
            </a:endParaRPr>
          </a:p>
          <a:p>
            <a:pPr algn="l"/>
            <a:r>
              <a:rPr lang="zh-CN" altLang="en-US" sz="2000" b="1">
                <a:solidFill>
                  <a:srgbClr val="75522E"/>
                </a:solidFill>
                <a:latin typeface="华文新魏" panose="02010800040101010101" charset="-122"/>
                <a:ea typeface="华文新魏" panose="02010800040101010101" charset="-122"/>
              </a:rPr>
              <a:t>师柏拉图的人。</a:t>
            </a:r>
            <a:endParaRPr lang="zh-CN" altLang="en-US" sz="2000" b="1">
              <a:solidFill>
                <a:srgbClr val="75522E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139815" y="1069340"/>
            <a:ext cx="293560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>
                <a:sym typeface="+mn-ea"/>
              </a:rPr>
              <a:t>        </a:t>
            </a:r>
            <a:r>
              <a:rPr lang="zh-CN" altLang="en-US" sz="200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亚里士多德是一位</a:t>
            </a:r>
            <a:endParaRPr lang="zh-CN" altLang="en-US" sz="200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algn="l"/>
            <a:r>
              <a:rPr lang="zh-CN" altLang="en-US" sz="200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百科全书式的学者</a:t>
            </a:r>
            <a:r>
              <a:rPr lang="zh-CN" altLang="en-US" sz="200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。他首次将哲学和其它科学区别开来。</a:t>
            </a:r>
            <a:r>
              <a:rPr lang="zh-CN" altLang="en-US" sz="200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创立了逻辑学</a:t>
            </a:r>
            <a:r>
              <a:rPr lang="zh-CN" altLang="en-US" sz="200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等新的学科。</a:t>
            </a:r>
            <a:endParaRPr lang="zh-CN" altLang="en-US" sz="200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华文新魏" panose="020108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9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0" grpId="0"/>
      <p:bldP spid="10" grpId="0"/>
      <p:bldP spid="4" grpId="0"/>
      <p:bldP spid="28" grpId="0" animBg="1"/>
      <p:bldP spid="24" grpId="1" animBg="1"/>
      <p:bldP spid="2" grpId="0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2F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39056" y="388257"/>
            <a:ext cx="11314793" cy="6081486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  <a:effectLst>
            <a:outerShdw blurRad="1397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257"/>
            <a:ext cx="12192000" cy="254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1523" y="2699657"/>
            <a:ext cx="16059808" cy="41583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1" t="17405" r="60975" b="37224"/>
          <a:stretch>
            <a:fillRect/>
          </a:stretch>
        </p:blipFill>
        <p:spPr>
          <a:xfrm rot="7140000">
            <a:off x="10984230" y="-275590"/>
            <a:ext cx="1122680" cy="1527175"/>
          </a:xfrm>
          <a:custGeom>
            <a:avLst/>
            <a:gdLst>
              <a:gd name="connsiteX0" fmla="*/ 0 w 5016500"/>
              <a:gd name="connsiteY0" fmla="*/ 0 h 4064000"/>
              <a:gd name="connsiteX1" fmla="*/ 4541292 w 5016500"/>
              <a:gd name="connsiteY1" fmla="*/ 0 h 4064000"/>
              <a:gd name="connsiteX2" fmla="*/ 4546414 w 5016500"/>
              <a:gd name="connsiteY2" fmla="*/ 43999 h 4064000"/>
              <a:gd name="connsiteX3" fmla="*/ 4910095 w 5016500"/>
              <a:gd name="connsiteY3" fmla="*/ 427983 h 4064000"/>
              <a:gd name="connsiteX4" fmla="*/ 5016500 w 5016500"/>
              <a:gd name="connsiteY4" fmla="*/ 456586 h 4064000"/>
              <a:gd name="connsiteX5" fmla="*/ 5016500 w 5016500"/>
              <a:gd name="connsiteY5" fmla="*/ 4064000 h 4064000"/>
              <a:gd name="connsiteX6" fmla="*/ 505135 w 5016500"/>
              <a:gd name="connsiteY6" fmla="*/ 4064000 h 4064000"/>
              <a:gd name="connsiteX7" fmla="*/ 581593 w 5016500"/>
              <a:gd name="connsiteY7" fmla="*/ 4009371 h 4064000"/>
              <a:gd name="connsiteX8" fmla="*/ 762000 w 5016500"/>
              <a:gd name="connsiteY8" fmla="*/ 3632200 h 4064000"/>
              <a:gd name="connsiteX9" fmla="*/ 146050 w 5016500"/>
              <a:gd name="connsiteY9" fmla="*/ 3098800 h 4064000"/>
              <a:gd name="connsiteX10" fmla="*/ 21915 w 5016500"/>
              <a:gd name="connsiteY10" fmla="*/ 3109637 h 4064000"/>
              <a:gd name="connsiteX11" fmla="*/ 0 w 5016500"/>
              <a:gd name="connsiteY11" fmla="*/ 3115528 h 40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16500" h="4064000">
                <a:moveTo>
                  <a:pt x="0" y="0"/>
                </a:moveTo>
                <a:lnTo>
                  <a:pt x="4541292" y="0"/>
                </a:lnTo>
                <a:lnTo>
                  <a:pt x="4546414" y="43999"/>
                </a:lnTo>
                <a:cubicBezTo>
                  <a:pt x="4587439" y="217614"/>
                  <a:pt x="4725866" y="360504"/>
                  <a:pt x="4910095" y="427983"/>
                </a:cubicBezTo>
                <a:lnTo>
                  <a:pt x="5016500" y="456586"/>
                </a:lnTo>
                <a:lnTo>
                  <a:pt x="5016500" y="4064000"/>
                </a:lnTo>
                <a:lnTo>
                  <a:pt x="505135" y="4064000"/>
                </a:lnTo>
                <a:lnTo>
                  <a:pt x="581593" y="4009371"/>
                </a:lnTo>
                <a:cubicBezTo>
                  <a:pt x="693058" y="3912845"/>
                  <a:pt x="762000" y="3779495"/>
                  <a:pt x="762000" y="3632200"/>
                </a:cubicBezTo>
                <a:cubicBezTo>
                  <a:pt x="762000" y="3337611"/>
                  <a:pt x="486230" y="3098800"/>
                  <a:pt x="146050" y="3098800"/>
                </a:cubicBezTo>
                <a:cubicBezTo>
                  <a:pt x="103528" y="3098800"/>
                  <a:pt x="62012" y="3102532"/>
                  <a:pt x="21915" y="3109637"/>
                </a:cubicBezTo>
                <a:lnTo>
                  <a:pt x="0" y="3115528"/>
                </a:lnTo>
                <a:close/>
              </a:path>
            </a:pathLst>
          </a:cu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1" t="17405" r="60975" b="37224"/>
          <a:stretch>
            <a:fillRect/>
          </a:stretch>
        </p:blipFill>
        <p:spPr>
          <a:xfrm rot="2340000">
            <a:off x="-1905" y="-193675"/>
            <a:ext cx="1102995" cy="1500505"/>
          </a:xfrm>
          <a:custGeom>
            <a:avLst/>
            <a:gdLst>
              <a:gd name="connsiteX0" fmla="*/ 0 w 5016500"/>
              <a:gd name="connsiteY0" fmla="*/ 0 h 4064000"/>
              <a:gd name="connsiteX1" fmla="*/ 4541292 w 5016500"/>
              <a:gd name="connsiteY1" fmla="*/ 0 h 4064000"/>
              <a:gd name="connsiteX2" fmla="*/ 4546414 w 5016500"/>
              <a:gd name="connsiteY2" fmla="*/ 43999 h 4064000"/>
              <a:gd name="connsiteX3" fmla="*/ 4910095 w 5016500"/>
              <a:gd name="connsiteY3" fmla="*/ 427983 h 4064000"/>
              <a:gd name="connsiteX4" fmla="*/ 5016500 w 5016500"/>
              <a:gd name="connsiteY4" fmla="*/ 456586 h 4064000"/>
              <a:gd name="connsiteX5" fmla="*/ 5016500 w 5016500"/>
              <a:gd name="connsiteY5" fmla="*/ 4064000 h 4064000"/>
              <a:gd name="connsiteX6" fmla="*/ 505135 w 5016500"/>
              <a:gd name="connsiteY6" fmla="*/ 4064000 h 4064000"/>
              <a:gd name="connsiteX7" fmla="*/ 581593 w 5016500"/>
              <a:gd name="connsiteY7" fmla="*/ 4009371 h 4064000"/>
              <a:gd name="connsiteX8" fmla="*/ 762000 w 5016500"/>
              <a:gd name="connsiteY8" fmla="*/ 3632200 h 4064000"/>
              <a:gd name="connsiteX9" fmla="*/ 146050 w 5016500"/>
              <a:gd name="connsiteY9" fmla="*/ 3098800 h 4064000"/>
              <a:gd name="connsiteX10" fmla="*/ 21915 w 5016500"/>
              <a:gd name="connsiteY10" fmla="*/ 3109637 h 4064000"/>
              <a:gd name="connsiteX11" fmla="*/ 0 w 5016500"/>
              <a:gd name="connsiteY11" fmla="*/ 3115528 h 40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16500" h="4064000">
                <a:moveTo>
                  <a:pt x="0" y="0"/>
                </a:moveTo>
                <a:lnTo>
                  <a:pt x="4541292" y="0"/>
                </a:lnTo>
                <a:lnTo>
                  <a:pt x="4546414" y="43999"/>
                </a:lnTo>
                <a:cubicBezTo>
                  <a:pt x="4587439" y="217614"/>
                  <a:pt x="4725866" y="360504"/>
                  <a:pt x="4910095" y="427983"/>
                </a:cubicBezTo>
                <a:lnTo>
                  <a:pt x="5016500" y="456586"/>
                </a:lnTo>
                <a:lnTo>
                  <a:pt x="5016500" y="4064000"/>
                </a:lnTo>
                <a:lnTo>
                  <a:pt x="505135" y="4064000"/>
                </a:lnTo>
                <a:lnTo>
                  <a:pt x="581593" y="4009371"/>
                </a:lnTo>
                <a:cubicBezTo>
                  <a:pt x="693058" y="3912845"/>
                  <a:pt x="762000" y="3779495"/>
                  <a:pt x="762000" y="3632200"/>
                </a:cubicBezTo>
                <a:cubicBezTo>
                  <a:pt x="762000" y="3337611"/>
                  <a:pt x="486230" y="3098800"/>
                  <a:pt x="146050" y="3098800"/>
                </a:cubicBezTo>
                <a:cubicBezTo>
                  <a:pt x="103528" y="3098800"/>
                  <a:pt x="62012" y="3102532"/>
                  <a:pt x="21915" y="3109637"/>
                </a:cubicBezTo>
                <a:lnTo>
                  <a:pt x="0" y="3115528"/>
                </a:lnTo>
                <a:close/>
              </a:path>
            </a:pathLst>
          </a:custGeom>
        </p:spPr>
      </p:pic>
      <p:grpSp>
        <p:nvGrpSpPr>
          <p:cNvPr id="15" name="组合 14"/>
          <p:cNvGrpSpPr/>
          <p:nvPr/>
        </p:nvGrpSpPr>
        <p:grpSpPr>
          <a:xfrm>
            <a:off x="2190432" y="146685"/>
            <a:ext cx="2915602" cy="681355"/>
            <a:chOff x="4146668" y="514919"/>
            <a:chExt cx="4819133" cy="1193323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55" t="15370" r="-145"/>
            <a:stretch>
              <a:fillRect/>
            </a:stretch>
          </p:blipFill>
          <p:spPr>
            <a:xfrm>
              <a:off x="7549270" y="514919"/>
              <a:ext cx="1089893" cy="1102128"/>
            </a:xfrm>
            <a:prstGeom prst="rect">
              <a:avLst/>
            </a:prstGeom>
          </p:spPr>
        </p:pic>
        <p:sp>
          <p:nvSpPr>
            <p:cNvPr id="17" name="矩形 2"/>
            <p:cNvSpPr/>
            <p:nvPr/>
          </p:nvSpPr>
          <p:spPr>
            <a:xfrm rot="5400000">
              <a:off x="6026314" y="-994941"/>
              <a:ext cx="732898" cy="4492190"/>
            </a:xfrm>
            <a:custGeom>
              <a:avLst/>
              <a:gdLst>
                <a:gd name="connsiteX0" fmla="*/ 0 w 2474384"/>
                <a:gd name="connsiteY0" fmla="*/ 0 h 5207001"/>
                <a:gd name="connsiteX1" fmla="*/ 2474384 w 2474384"/>
                <a:gd name="connsiteY1" fmla="*/ 0 h 5207001"/>
                <a:gd name="connsiteX2" fmla="*/ 2474384 w 2474384"/>
                <a:gd name="connsiteY2" fmla="*/ 5207001 h 5207001"/>
                <a:gd name="connsiteX3" fmla="*/ 0 w 2474384"/>
                <a:gd name="connsiteY3" fmla="*/ 5207001 h 5207001"/>
                <a:gd name="connsiteX4" fmla="*/ 0 w 2474384"/>
                <a:gd name="connsiteY4" fmla="*/ 0 h 5207001"/>
                <a:gd name="connsiteX0-1" fmla="*/ 0 w 2474384"/>
                <a:gd name="connsiteY0-2" fmla="*/ 0 h 5207001"/>
                <a:gd name="connsiteX1-3" fmla="*/ 2474384 w 2474384"/>
                <a:gd name="connsiteY1-4" fmla="*/ 0 h 5207001"/>
                <a:gd name="connsiteX2-5" fmla="*/ 2474384 w 2474384"/>
                <a:gd name="connsiteY2-6" fmla="*/ 5207001 h 5207001"/>
                <a:gd name="connsiteX3-7" fmla="*/ 0 w 2474384"/>
                <a:gd name="connsiteY3-8" fmla="*/ 5207001 h 5207001"/>
                <a:gd name="connsiteX4-9" fmla="*/ 2963 w 2474384"/>
                <a:gd name="connsiteY4-10" fmla="*/ 240455 h 5207001"/>
                <a:gd name="connsiteX5" fmla="*/ 0 w 2474384"/>
                <a:gd name="connsiteY5" fmla="*/ 0 h 5207001"/>
                <a:gd name="connsiteX0-11" fmla="*/ 0 w 2474384"/>
                <a:gd name="connsiteY0-12" fmla="*/ 0 h 5207001"/>
                <a:gd name="connsiteX1-13" fmla="*/ 2474384 w 2474384"/>
                <a:gd name="connsiteY1-14" fmla="*/ 0 h 5207001"/>
                <a:gd name="connsiteX2-15" fmla="*/ 2474384 w 2474384"/>
                <a:gd name="connsiteY2-16" fmla="*/ 5207001 h 5207001"/>
                <a:gd name="connsiteX3-17" fmla="*/ 0 w 2474384"/>
                <a:gd name="connsiteY3-18" fmla="*/ 5207001 h 5207001"/>
                <a:gd name="connsiteX4-19" fmla="*/ 2963 w 2474384"/>
                <a:gd name="connsiteY4-20" fmla="*/ 240455 h 5207001"/>
                <a:gd name="connsiteX5-21" fmla="*/ 0 w 2474384"/>
                <a:gd name="connsiteY5-22" fmla="*/ 0 h 5207001"/>
                <a:gd name="connsiteX0-23" fmla="*/ 182412 w 2656796"/>
                <a:gd name="connsiteY0-24" fmla="*/ 0 h 5380387"/>
                <a:gd name="connsiteX1-25" fmla="*/ 2656796 w 2656796"/>
                <a:gd name="connsiteY1-26" fmla="*/ 0 h 5380387"/>
                <a:gd name="connsiteX2-27" fmla="*/ 2656796 w 2656796"/>
                <a:gd name="connsiteY2-28" fmla="*/ 5207001 h 5380387"/>
                <a:gd name="connsiteX3-29" fmla="*/ 182412 w 2656796"/>
                <a:gd name="connsiteY3-30" fmla="*/ 5207001 h 5380387"/>
                <a:gd name="connsiteX4-31" fmla="*/ 185375 w 2656796"/>
                <a:gd name="connsiteY4-32" fmla="*/ 4941995 h 5380387"/>
                <a:gd name="connsiteX5-33" fmla="*/ 185375 w 2656796"/>
                <a:gd name="connsiteY5-34" fmla="*/ 240455 h 5380387"/>
                <a:gd name="connsiteX6" fmla="*/ 182412 w 2656796"/>
                <a:gd name="connsiteY6" fmla="*/ 0 h 5380387"/>
                <a:gd name="connsiteX0-35" fmla="*/ 182412 w 2656796"/>
                <a:gd name="connsiteY0-36" fmla="*/ 0 h 5380387"/>
                <a:gd name="connsiteX1-37" fmla="*/ 2656796 w 2656796"/>
                <a:gd name="connsiteY1-38" fmla="*/ 0 h 5380387"/>
                <a:gd name="connsiteX2-39" fmla="*/ 2656796 w 2656796"/>
                <a:gd name="connsiteY2-40" fmla="*/ 5207001 h 5380387"/>
                <a:gd name="connsiteX3-41" fmla="*/ 182412 w 2656796"/>
                <a:gd name="connsiteY3-42" fmla="*/ 5207001 h 5380387"/>
                <a:gd name="connsiteX4-43" fmla="*/ 185375 w 2656796"/>
                <a:gd name="connsiteY4-44" fmla="*/ 4941995 h 5380387"/>
                <a:gd name="connsiteX5-45" fmla="*/ 185375 w 2656796"/>
                <a:gd name="connsiteY5-46" fmla="*/ 240455 h 5380387"/>
                <a:gd name="connsiteX6-47" fmla="*/ 182412 w 2656796"/>
                <a:gd name="connsiteY6-48" fmla="*/ 0 h 5380387"/>
                <a:gd name="connsiteX0-49" fmla="*/ 0 w 2474384"/>
                <a:gd name="connsiteY0-50" fmla="*/ 0 h 5207001"/>
                <a:gd name="connsiteX1-51" fmla="*/ 2474384 w 2474384"/>
                <a:gd name="connsiteY1-52" fmla="*/ 0 h 5207001"/>
                <a:gd name="connsiteX2-53" fmla="*/ 2474384 w 2474384"/>
                <a:gd name="connsiteY2-54" fmla="*/ 5207001 h 5207001"/>
                <a:gd name="connsiteX3-55" fmla="*/ 0 w 2474384"/>
                <a:gd name="connsiteY3-56" fmla="*/ 5207001 h 5207001"/>
                <a:gd name="connsiteX4-57" fmla="*/ 2963 w 2474384"/>
                <a:gd name="connsiteY4-58" fmla="*/ 4941995 h 5207001"/>
                <a:gd name="connsiteX5-59" fmla="*/ 2963 w 2474384"/>
                <a:gd name="connsiteY5-60" fmla="*/ 240455 h 5207001"/>
                <a:gd name="connsiteX6-61" fmla="*/ 0 w 2474384"/>
                <a:gd name="connsiteY6-62" fmla="*/ 0 h 5207001"/>
                <a:gd name="connsiteX0-63" fmla="*/ 4657 w 2479041"/>
                <a:gd name="connsiteY0-64" fmla="*/ 0 h 5207001"/>
                <a:gd name="connsiteX1-65" fmla="*/ 2479041 w 2479041"/>
                <a:gd name="connsiteY1-66" fmla="*/ 0 h 5207001"/>
                <a:gd name="connsiteX2-67" fmla="*/ 2479041 w 2479041"/>
                <a:gd name="connsiteY2-68" fmla="*/ 5207001 h 5207001"/>
                <a:gd name="connsiteX3-69" fmla="*/ 4657 w 2479041"/>
                <a:gd name="connsiteY3-70" fmla="*/ 5207001 h 5207001"/>
                <a:gd name="connsiteX4-71" fmla="*/ 7620 w 2479041"/>
                <a:gd name="connsiteY4-72" fmla="*/ 4941995 h 5207001"/>
                <a:gd name="connsiteX5-73" fmla="*/ 0 w 2479041"/>
                <a:gd name="connsiteY5-74" fmla="*/ 4705775 h 5207001"/>
                <a:gd name="connsiteX6-75" fmla="*/ 7620 w 2479041"/>
                <a:gd name="connsiteY6-76" fmla="*/ 240455 h 5207001"/>
                <a:gd name="connsiteX7" fmla="*/ 4657 w 2479041"/>
                <a:gd name="connsiteY7" fmla="*/ 0 h 5207001"/>
                <a:gd name="connsiteX0-77" fmla="*/ 2963 w 2474384"/>
                <a:gd name="connsiteY0-78" fmla="*/ 240455 h 5207001"/>
                <a:gd name="connsiteX1-79" fmla="*/ 0 w 2474384"/>
                <a:gd name="connsiteY1-80" fmla="*/ 0 h 5207001"/>
                <a:gd name="connsiteX2-81" fmla="*/ 2474384 w 2474384"/>
                <a:gd name="connsiteY2-82" fmla="*/ 0 h 5207001"/>
                <a:gd name="connsiteX3-83" fmla="*/ 2474384 w 2474384"/>
                <a:gd name="connsiteY3-84" fmla="*/ 5207001 h 5207001"/>
                <a:gd name="connsiteX4-85" fmla="*/ 0 w 2474384"/>
                <a:gd name="connsiteY4-86" fmla="*/ 5207001 h 5207001"/>
                <a:gd name="connsiteX5-87" fmla="*/ 2963 w 2474384"/>
                <a:gd name="connsiteY5-88" fmla="*/ 4941995 h 5207001"/>
                <a:gd name="connsiteX6-89" fmla="*/ 86783 w 2474384"/>
                <a:gd name="connsiteY6-90" fmla="*/ 4797215 h 5207001"/>
                <a:gd name="connsiteX0-91" fmla="*/ 2963 w 2474384"/>
                <a:gd name="connsiteY0-92" fmla="*/ 240455 h 5207001"/>
                <a:gd name="connsiteX1-93" fmla="*/ 0 w 2474384"/>
                <a:gd name="connsiteY1-94" fmla="*/ 0 h 5207001"/>
                <a:gd name="connsiteX2-95" fmla="*/ 2474384 w 2474384"/>
                <a:gd name="connsiteY2-96" fmla="*/ 0 h 5207001"/>
                <a:gd name="connsiteX3-97" fmla="*/ 2474384 w 2474384"/>
                <a:gd name="connsiteY3-98" fmla="*/ 5207001 h 5207001"/>
                <a:gd name="connsiteX4-99" fmla="*/ 0 w 2474384"/>
                <a:gd name="connsiteY4-100" fmla="*/ 5207001 h 5207001"/>
                <a:gd name="connsiteX5-101" fmla="*/ 2963 w 2474384"/>
                <a:gd name="connsiteY5-102" fmla="*/ 4941995 h 520700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2474384" h="5207001">
                  <a:moveTo>
                    <a:pt x="2963" y="240455"/>
                  </a:moveTo>
                  <a:cubicBezTo>
                    <a:pt x="1975" y="160303"/>
                    <a:pt x="988" y="80152"/>
                    <a:pt x="0" y="0"/>
                  </a:cubicBezTo>
                  <a:lnTo>
                    <a:pt x="2474384" y="0"/>
                  </a:lnTo>
                  <a:lnTo>
                    <a:pt x="2474384" y="5207001"/>
                  </a:lnTo>
                  <a:lnTo>
                    <a:pt x="0" y="5207001"/>
                  </a:lnTo>
                  <a:cubicBezTo>
                    <a:pt x="988" y="5118666"/>
                    <a:pt x="1975" y="5030330"/>
                    <a:pt x="2963" y="4941995"/>
                  </a:cubicBezTo>
                </a:path>
              </a:pathLst>
            </a:cu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/>
            </a:p>
          </p:txBody>
        </p:sp>
        <p:sp>
          <p:nvSpPr>
            <p:cNvPr id="19" name="矩形 18"/>
            <p:cNvSpPr/>
            <p:nvPr/>
          </p:nvSpPr>
          <p:spPr>
            <a:xfrm>
              <a:off x="4325969" y="794065"/>
              <a:ext cx="4639832" cy="91417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zh-CN" altLang="en-US" sz="2800" b="1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</a:rPr>
                <a:t>古希腊哲学</a:t>
              </a:r>
              <a:endParaRPr lang="zh-CN" altLang="en-US" sz="28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438785" y="4624070"/>
            <a:ext cx="6278880" cy="1630045"/>
          </a:xfrm>
          <a:prstGeom prst="rect">
            <a:avLst/>
          </a:prstGeom>
          <a:noFill/>
          <a:ln w="19050">
            <a:solidFill>
              <a:srgbClr val="00B050"/>
            </a:solidFill>
            <a:prstDash val="dash"/>
          </a:ln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accent5">
                    <a:lumMod val="50000"/>
                  </a:schemeClr>
                </a:solidFill>
              </a:rPr>
              <a:t>       </a:t>
            </a:r>
            <a:r>
              <a:rPr lang="zh-CN" altLang="en-US" sz="2000">
                <a:solidFill>
                  <a:schemeClr val="accent5">
                    <a:lumMod val="50000"/>
                  </a:schemeClr>
                </a:solidFill>
              </a:rPr>
              <a:t>我们的人生就如同在麦地中行走，对得到的、拿在</a:t>
            </a:r>
            <a:endParaRPr lang="zh-CN" altLang="en-US" sz="2000">
              <a:solidFill>
                <a:schemeClr val="accent5">
                  <a:lumMod val="50000"/>
                </a:schemeClr>
              </a:solidFill>
            </a:endParaRPr>
          </a:p>
          <a:p>
            <a:pPr algn="l"/>
            <a:r>
              <a:rPr lang="zh-CN" altLang="en-US" sz="2000">
                <a:solidFill>
                  <a:schemeClr val="accent5">
                    <a:lumMod val="50000"/>
                  </a:schemeClr>
                </a:solidFill>
              </a:rPr>
              <a:t>手里的总是不满意，总觉得还有更“大”的“麦穗”在</a:t>
            </a:r>
            <a:endParaRPr lang="zh-CN" altLang="en-US" sz="2000">
              <a:solidFill>
                <a:schemeClr val="accent5">
                  <a:lumMod val="50000"/>
                </a:schemeClr>
              </a:solidFill>
            </a:endParaRPr>
          </a:p>
          <a:p>
            <a:pPr algn="l"/>
            <a:r>
              <a:rPr lang="zh-CN" altLang="en-US" sz="2000">
                <a:solidFill>
                  <a:schemeClr val="accent5">
                    <a:lumMod val="50000"/>
                  </a:schemeClr>
                </a:solidFill>
              </a:rPr>
              <a:t>前面等着自己，结果错失机遇。实际上这是一种不可取</a:t>
            </a:r>
            <a:endParaRPr lang="zh-CN" altLang="en-US" sz="2000">
              <a:solidFill>
                <a:schemeClr val="accent5">
                  <a:lumMod val="50000"/>
                </a:schemeClr>
              </a:solidFill>
            </a:endParaRPr>
          </a:p>
          <a:p>
            <a:pPr algn="l"/>
            <a:r>
              <a:rPr lang="zh-CN" altLang="en-US" sz="2000">
                <a:solidFill>
                  <a:schemeClr val="accent5">
                    <a:lumMod val="50000"/>
                  </a:schemeClr>
                </a:solidFill>
              </a:rPr>
              <a:t>的人生态度。希望大家能够真正理解</a:t>
            </a:r>
            <a:r>
              <a:rPr lang="zh-CN" altLang="en-US" sz="2000" b="1">
                <a:solidFill>
                  <a:schemeClr val="tx1"/>
                </a:solidFill>
              </a:rPr>
              <a:t>珍惜眼前、把握机</a:t>
            </a:r>
            <a:endParaRPr lang="zh-CN" altLang="en-US" sz="2000" b="1">
              <a:solidFill>
                <a:schemeClr val="tx1"/>
              </a:solidFill>
            </a:endParaRPr>
          </a:p>
          <a:p>
            <a:pPr algn="l"/>
            <a:r>
              <a:rPr lang="zh-CN" altLang="en-US" sz="2000" b="1">
                <a:solidFill>
                  <a:schemeClr val="tx1"/>
                </a:solidFill>
              </a:rPr>
              <a:t>遇</a:t>
            </a:r>
            <a:r>
              <a:rPr lang="zh-CN" altLang="en-US" sz="2000">
                <a:solidFill>
                  <a:schemeClr val="accent5">
                    <a:lumMod val="50000"/>
                  </a:schemeClr>
                </a:solidFill>
              </a:rPr>
              <a:t>的重要意义。</a:t>
            </a:r>
            <a:endParaRPr lang="zh-CN" alt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38785" y="975995"/>
            <a:ext cx="6278880" cy="3415030"/>
          </a:xfrm>
          <a:prstGeom prst="rect">
            <a:avLst/>
          </a:prstGeom>
          <a:solidFill>
            <a:srgbClr val="E6D09D"/>
          </a:solidFill>
        </p:spPr>
        <p:txBody>
          <a:bodyPr wrap="none" rtlCol="0">
            <a:spAutoFit/>
          </a:bodyPr>
          <a:p>
            <a:pPr algn="l"/>
            <a:r>
              <a:rPr lang="en-US" altLang="zh-CN"/>
              <a:t>      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苏格拉底对弟子们说：“你们去麦地里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l"/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摘一个最大的麦穗，只许进不许退。我在麦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l"/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地的尽头等你们。”弟子们陆续走进了麦地。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l"/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到处都是大麦穗，哪一个才是最大的呢？过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l"/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了半天学生们空手而回。解释说：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“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很难得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l"/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看见一株看似不错的，却不知是不是最好，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l"/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因为只可以摘一次，只好放弃，再看看有没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l"/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有更好的，到发现已经走到尽头时，才发觉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l"/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手上一颗麦穗也没有。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”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986270" y="975995"/>
            <a:ext cx="4766945" cy="829945"/>
          </a:xfrm>
          <a:prstGeom prst="rect">
            <a:avLst/>
          </a:prstGeom>
          <a:noFill/>
          <a:ln w="19050">
            <a:solidFill>
              <a:srgbClr val="00B050"/>
            </a:solidFill>
            <a:prstDash val="dash"/>
          </a:ln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accent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你知道中国这一时期的思想家是</a:t>
            </a:r>
            <a:endParaRPr lang="zh-CN" altLang="en-US" sz="2400">
              <a:solidFill>
                <a:schemeClr val="accent1">
                  <a:lumMod val="7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400">
                <a:solidFill>
                  <a:schemeClr val="accent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      如何认识世界的吗？</a:t>
            </a:r>
            <a:endParaRPr lang="zh-CN" altLang="en-US" sz="2400">
              <a:solidFill>
                <a:schemeClr val="accent1">
                  <a:lumMod val="7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9166225" y="358140"/>
            <a:ext cx="1628140" cy="469900"/>
            <a:chOff x="14435" y="564"/>
            <a:chExt cx="2564" cy="740"/>
          </a:xfrm>
        </p:grpSpPr>
        <p:pic>
          <p:nvPicPr>
            <p:cNvPr id="25" name="图片 24" descr="标题框红色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35" y="564"/>
              <a:ext cx="2014" cy="741"/>
            </a:xfrm>
            <a:prstGeom prst="rect">
              <a:avLst/>
            </a:prstGeom>
          </p:spPr>
        </p:pic>
        <p:sp>
          <p:nvSpPr>
            <p:cNvPr id="26" name="文本框 25"/>
            <p:cNvSpPr txBox="1"/>
            <p:nvPr/>
          </p:nvSpPr>
          <p:spPr>
            <a:xfrm>
              <a:off x="14637" y="579"/>
              <a:ext cx="2363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b="1">
                  <a:solidFill>
                    <a:srgbClr val="3A26F0"/>
                  </a:solidFill>
                </a:rPr>
                <a:t>思考：</a:t>
              </a:r>
              <a:endParaRPr lang="zh-CN" altLang="en-US" sz="2400" b="1">
                <a:solidFill>
                  <a:srgbClr val="3A26F0"/>
                </a:solidFill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6986905" y="2030730"/>
            <a:ext cx="4766945" cy="3415030"/>
          </a:xfrm>
          <a:prstGeom prst="rect">
            <a:avLst/>
          </a:prstGeom>
          <a:solidFill>
            <a:srgbClr val="E6D09D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00B0F0"/>
                </a:solidFill>
                <a:latin typeface="+mj-ea"/>
                <a:ea typeface="+mj-ea"/>
              </a:rPr>
              <a:t>老子：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宇宙万物来自虚无，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         也走向虚无。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 b="1">
                <a:solidFill>
                  <a:srgbClr val="00B0F0"/>
                </a:solidFill>
                <a:latin typeface="+mj-ea"/>
                <a:ea typeface="+mj-ea"/>
              </a:rPr>
              <a:t>孟子：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哲学思想的最高范畴是天，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      天是具道德属性的精神实体。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 b="1">
                <a:solidFill>
                  <a:srgbClr val="00B0F0"/>
                </a:solidFill>
                <a:latin typeface="+mj-ea"/>
                <a:ea typeface="+mj-ea"/>
              </a:rPr>
              <a:t>荀子：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天为自然，没有理性意志、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善恶好坏之心。宇宙的生成不是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神造，而是万物自身运动的结果。认为自然界和人类各有自己的规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律。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31" name="图片 30" descr="74178086_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0861040" y="5572125"/>
            <a:ext cx="963930" cy="897255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4" grpId="0" animBg="1"/>
      <p:bldP spid="29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2F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39056" y="388257"/>
            <a:ext cx="11314793" cy="6081486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  <a:effectLst>
            <a:outerShdw blurRad="1397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257"/>
            <a:ext cx="12192000" cy="254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1523" y="2699657"/>
            <a:ext cx="16059808" cy="41583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1" t="17405" r="60975" b="37224"/>
          <a:stretch>
            <a:fillRect/>
          </a:stretch>
        </p:blipFill>
        <p:spPr>
          <a:xfrm rot="17700000">
            <a:off x="151130" y="5502275"/>
            <a:ext cx="1238885" cy="1685290"/>
          </a:xfrm>
          <a:custGeom>
            <a:avLst/>
            <a:gdLst>
              <a:gd name="connsiteX0" fmla="*/ 0 w 5016500"/>
              <a:gd name="connsiteY0" fmla="*/ 0 h 4064000"/>
              <a:gd name="connsiteX1" fmla="*/ 4541292 w 5016500"/>
              <a:gd name="connsiteY1" fmla="*/ 0 h 4064000"/>
              <a:gd name="connsiteX2" fmla="*/ 4546414 w 5016500"/>
              <a:gd name="connsiteY2" fmla="*/ 43999 h 4064000"/>
              <a:gd name="connsiteX3" fmla="*/ 4910095 w 5016500"/>
              <a:gd name="connsiteY3" fmla="*/ 427983 h 4064000"/>
              <a:gd name="connsiteX4" fmla="*/ 5016500 w 5016500"/>
              <a:gd name="connsiteY4" fmla="*/ 456586 h 4064000"/>
              <a:gd name="connsiteX5" fmla="*/ 5016500 w 5016500"/>
              <a:gd name="connsiteY5" fmla="*/ 4064000 h 4064000"/>
              <a:gd name="connsiteX6" fmla="*/ 505135 w 5016500"/>
              <a:gd name="connsiteY6" fmla="*/ 4064000 h 4064000"/>
              <a:gd name="connsiteX7" fmla="*/ 581593 w 5016500"/>
              <a:gd name="connsiteY7" fmla="*/ 4009371 h 4064000"/>
              <a:gd name="connsiteX8" fmla="*/ 762000 w 5016500"/>
              <a:gd name="connsiteY8" fmla="*/ 3632200 h 4064000"/>
              <a:gd name="connsiteX9" fmla="*/ 146050 w 5016500"/>
              <a:gd name="connsiteY9" fmla="*/ 3098800 h 4064000"/>
              <a:gd name="connsiteX10" fmla="*/ 21915 w 5016500"/>
              <a:gd name="connsiteY10" fmla="*/ 3109637 h 4064000"/>
              <a:gd name="connsiteX11" fmla="*/ 0 w 5016500"/>
              <a:gd name="connsiteY11" fmla="*/ 3115528 h 40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16500" h="4064000">
                <a:moveTo>
                  <a:pt x="0" y="0"/>
                </a:moveTo>
                <a:lnTo>
                  <a:pt x="4541292" y="0"/>
                </a:lnTo>
                <a:lnTo>
                  <a:pt x="4546414" y="43999"/>
                </a:lnTo>
                <a:cubicBezTo>
                  <a:pt x="4587439" y="217614"/>
                  <a:pt x="4725866" y="360504"/>
                  <a:pt x="4910095" y="427983"/>
                </a:cubicBezTo>
                <a:lnTo>
                  <a:pt x="5016500" y="456586"/>
                </a:lnTo>
                <a:lnTo>
                  <a:pt x="5016500" y="4064000"/>
                </a:lnTo>
                <a:lnTo>
                  <a:pt x="505135" y="4064000"/>
                </a:lnTo>
                <a:lnTo>
                  <a:pt x="581593" y="4009371"/>
                </a:lnTo>
                <a:cubicBezTo>
                  <a:pt x="693058" y="3912845"/>
                  <a:pt x="762000" y="3779495"/>
                  <a:pt x="762000" y="3632200"/>
                </a:cubicBezTo>
                <a:cubicBezTo>
                  <a:pt x="762000" y="3337611"/>
                  <a:pt x="486230" y="3098800"/>
                  <a:pt x="146050" y="3098800"/>
                </a:cubicBezTo>
                <a:cubicBezTo>
                  <a:pt x="103528" y="3098800"/>
                  <a:pt x="62012" y="3102532"/>
                  <a:pt x="21915" y="3109637"/>
                </a:cubicBezTo>
                <a:lnTo>
                  <a:pt x="0" y="3115528"/>
                </a:lnTo>
                <a:close/>
              </a:path>
            </a:pathLst>
          </a:cu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1" t="17405" r="60975" b="37224"/>
          <a:stretch>
            <a:fillRect/>
          </a:stretch>
        </p:blipFill>
        <p:spPr>
          <a:xfrm rot="12240000">
            <a:off x="11003915" y="5266055"/>
            <a:ext cx="1238885" cy="1685290"/>
          </a:xfrm>
          <a:custGeom>
            <a:avLst/>
            <a:gdLst>
              <a:gd name="connsiteX0" fmla="*/ 0 w 5016500"/>
              <a:gd name="connsiteY0" fmla="*/ 0 h 4064000"/>
              <a:gd name="connsiteX1" fmla="*/ 4541292 w 5016500"/>
              <a:gd name="connsiteY1" fmla="*/ 0 h 4064000"/>
              <a:gd name="connsiteX2" fmla="*/ 4546414 w 5016500"/>
              <a:gd name="connsiteY2" fmla="*/ 43999 h 4064000"/>
              <a:gd name="connsiteX3" fmla="*/ 4910095 w 5016500"/>
              <a:gd name="connsiteY3" fmla="*/ 427983 h 4064000"/>
              <a:gd name="connsiteX4" fmla="*/ 5016500 w 5016500"/>
              <a:gd name="connsiteY4" fmla="*/ 456586 h 4064000"/>
              <a:gd name="connsiteX5" fmla="*/ 5016500 w 5016500"/>
              <a:gd name="connsiteY5" fmla="*/ 4064000 h 4064000"/>
              <a:gd name="connsiteX6" fmla="*/ 505135 w 5016500"/>
              <a:gd name="connsiteY6" fmla="*/ 4064000 h 4064000"/>
              <a:gd name="connsiteX7" fmla="*/ 581593 w 5016500"/>
              <a:gd name="connsiteY7" fmla="*/ 4009371 h 4064000"/>
              <a:gd name="connsiteX8" fmla="*/ 762000 w 5016500"/>
              <a:gd name="connsiteY8" fmla="*/ 3632200 h 4064000"/>
              <a:gd name="connsiteX9" fmla="*/ 146050 w 5016500"/>
              <a:gd name="connsiteY9" fmla="*/ 3098800 h 4064000"/>
              <a:gd name="connsiteX10" fmla="*/ 21915 w 5016500"/>
              <a:gd name="connsiteY10" fmla="*/ 3109637 h 4064000"/>
              <a:gd name="connsiteX11" fmla="*/ 0 w 5016500"/>
              <a:gd name="connsiteY11" fmla="*/ 3115528 h 40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16500" h="4064000">
                <a:moveTo>
                  <a:pt x="0" y="0"/>
                </a:moveTo>
                <a:lnTo>
                  <a:pt x="4541292" y="0"/>
                </a:lnTo>
                <a:lnTo>
                  <a:pt x="4546414" y="43999"/>
                </a:lnTo>
                <a:cubicBezTo>
                  <a:pt x="4587439" y="217614"/>
                  <a:pt x="4725866" y="360504"/>
                  <a:pt x="4910095" y="427983"/>
                </a:cubicBezTo>
                <a:lnTo>
                  <a:pt x="5016500" y="456586"/>
                </a:lnTo>
                <a:lnTo>
                  <a:pt x="5016500" y="4064000"/>
                </a:lnTo>
                <a:lnTo>
                  <a:pt x="505135" y="4064000"/>
                </a:lnTo>
                <a:lnTo>
                  <a:pt x="581593" y="4009371"/>
                </a:lnTo>
                <a:cubicBezTo>
                  <a:pt x="693058" y="3912845"/>
                  <a:pt x="762000" y="3779495"/>
                  <a:pt x="762000" y="3632200"/>
                </a:cubicBezTo>
                <a:cubicBezTo>
                  <a:pt x="762000" y="3337611"/>
                  <a:pt x="486230" y="3098800"/>
                  <a:pt x="146050" y="3098800"/>
                </a:cubicBezTo>
                <a:cubicBezTo>
                  <a:pt x="103528" y="3098800"/>
                  <a:pt x="62012" y="3102532"/>
                  <a:pt x="21915" y="3109637"/>
                </a:cubicBezTo>
                <a:lnTo>
                  <a:pt x="0" y="3115528"/>
                </a:lnTo>
                <a:close/>
              </a:path>
            </a:pathLst>
          </a:custGeom>
        </p:spPr>
      </p:pic>
      <p:pic>
        <p:nvPicPr>
          <p:cNvPr id="17" name="图片 16" descr="1-810-jpg_6-1080-0-0-1080"/>
          <p:cNvPicPr>
            <a:picLocks noChangeAspect="1"/>
          </p:cNvPicPr>
          <p:nvPr/>
        </p:nvPicPr>
        <p:blipFill>
          <a:blip r:embed="rId4"/>
          <a:srcRect l="9123" t="25387" r="5354" b="28300"/>
          <a:stretch>
            <a:fillRect/>
          </a:stretch>
        </p:blipFill>
        <p:spPr>
          <a:xfrm>
            <a:off x="962660" y="903605"/>
            <a:ext cx="10267950" cy="3912235"/>
          </a:xfrm>
          <a:prstGeom prst="rect">
            <a:avLst/>
          </a:prstGeom>
          <a:ln w="22225">
            <a:solidFill>
              <a:schemeClr val="accent5">
                <a:lumMod val="50000"/>
              </a:schemeClr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40000">
            <a:off x="11094085" y="165735"/>
            <a:ext cx="735965" cy="1096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2F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39056" y="388257"/>
            <a:ext cx="11314793" cy="6081486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  <a:effectLst>
            <a:outerShdw blurRad="1397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257"/>
            <a:ext cx="12192000" cy="254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1523" y="2699657"/>
            <a:ext cx="16059808" cy="4158343"/>
          </a:xfrm>
          <a:prstGeom prst="rect">
            <a:avLst/>
          </a:prstGeom>
        </p:spPr>
      </p:pic>
      <p:pic>
        <p:nvPicPr>
          <p:cNvPr id="114" name="图片 1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520" y="5680710"/>
            <a:ext cx="1071880" cy="9721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1" t="17405" r="60975" b="37224"/>
          <a:stretch>
            <a:fillRect/>
          </a:stretch>
        </p:blipFill>
        <p:spPr>
          <a:xfrm rot="7140000">
            <a:off x="10777220" y="-265430"/>
            <a:ext cx="1238885" cy="1685290"/>
          </a:xfrm>
          <a:custGeom>
            <a:avLst/>
            <a:gdLst>
              <a:gd name="connsiteX0" fmla="*/ 0 w 5016500"/>
              <a:gd name="connsiteY0" fmla="*/ 0 h 4064000"/>
              <a:gd name="connsiteX1" fmla="*/ 4541292 w 5016500"/>
              <a:gd name="connsiteY1" fmla="*/ 0 h 4064000"/>
              <a:gd name="connsiteX2" fmla="*/ 4546414 w 5016500"/>
              <a:gd name="connsiteY2" fmla="*/ 43999 h 4064000"/>
              <a:gd name="connsiteX3" fmla="*/ 4910095 w 5016500"/>
              <a:gd name="connsiteY3" fmla="*/ 427983 h 4064000"/>
              <a:gd name="connsiteX4" fmla="*/ 5016500 w 5016500"/>
              <a:gd name="connsiteY4" fmla="*/ 456586 h 4064000"/>
              <a:gd name="connsiteX5" fmla="*/ 5016500 w 5016500"/>
              <a:gd name="connsiteY5" fmla="*/ 4064000 h 4064000"/>
              <a:gd name="connsiteX6" fmla="*/ 505135 w 5016500"/>
              <a:gd name="connsiteY6" fmla="*/ 4064000 h 4064000"/>
              <a:gd name="connsiteX7" fmla="*/ 581593 w 5016500"/>
              <a:gd name="connsiteY7" fmla="*/ 4009371 h 4064000"/>
              <a:gd name="connsiteX8" fmla="*/ 762000 w 5016500"/>
              <a:gd name="connsiteY8" fmla="*/ 3632200 h 4064000"/>
              <a:gd name="connsiteX9" fmla="*/ 146050 w 5016500"/>
              <a:gd name="connsiteY9" fmla="*/ 3098800 h 4064000"/>
              <a:gd name="connsiteX10" fmla="*/ 21915 w 5016500"/>
              <a:gd name="connsiteY10" fmla="*/ 3109637 h 4064000"/>
              <a:gd name="connsiteX11" fmla="*/ 0 w 5016500"/>
              <a:gd name="connsiteY11" fmla="*/ 3115528 h 40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16500" h="4064000">
                <a:moveTo>
                  <a:pt x="0" y="0"/>
                </a:moveTo>
                <a:lnTo>
                  <a:pt x="4541292" y="0"/>
                </a:lnTo>
                <a:lnTo>
                  <a:pt x="4546414" y="43999"/>
                </a:lnTo>
                <a:cubicBezTo>
                  <a:pt x="4587439" y="217614"/>
                  <a:pt x="4725866" y="360504"/>
                  <a:pt x="4910095" y="427983"/>
                </a:cubicBezTo>
                <a:lnTo>
                  <a:pt x="5016500" y="456586"/>
                </a:lnTo>
                <a:lnTo>
                  <a:pt x="5016500" y="4064000"/>
                </a:lnTo>
                <a:lnTo>
                  <a:pt x="505135" y="4064000"/>
                </a:lnTo>
                <a:lnTo>
                  <a:pt x="581593" y="4009371"/>
                </a:lnTo>
                <a:cubicBezTo>
                  <a:pt x="693058" y="3912845"/>
                  <a:pt x="762000" y="3779495"/>
                  <a:pt x="762000" y="3632200"/>
                </a:cubicBezTo>
                <a:cubicBezTo>
                  <a:pt x="762000" y="3337611"/>
                  <a:pt x="486230" y="3098800"/>
                  <a:pt x="146050" y="3098800"/>
                </a:cubicBezTo>
                <a:cubicBezTo>
                  <a:pt x="103528" y="3098800"/>
                  <a:pt x="62012" y="3102532"/>
                  <a:pt x="21915" y="3109637"/>
                </a:cubicBezTo>
                <a:lnTo>
                  <a:pt x="0" y="3115528"/>
                </a:lnTo>
                <a:close/>
              </a:path>
            </a:pathLst>
          </a:cu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1" t="17405" r="60975" b="37224"/>
          <a:stretch>
            <a:fillRect/>
          </a:stretch>
        </p:blipFill>
        <p:spPr>
          <a:xfrm rot="18000000">
            <a:off x="24765" y="5497830"/>
            <a:ext cx="1242695" cy="1691005"/>
          </a:xfrm>
          <a:custGeom>
            <a:avLst/>
            <a:gdLst>
              <a:gd name="connsiteX0" fmla="*/ 0 w 5016500"/>
              <a:gd name="connsiteY0" fmla="*/ 0 h 4064000"/>
              <a:gd name="connsiteX1" fmla="*/ 4541292 w 5016500"/>
              <a:gd name="connsiteY1" fmla="*/ 0 h 4064000"/>
              <a:gd name="connsiteX2" fmla="*/ 4546414 w 5016500"/>
              <a:gd name="connsiteY2" fmla="*/ 43999 h 4064000"/>
              <a:gd name="connsiteX3" fmla="*/ 4910095 w 5016500"/>
              <a:gd name="connsiteY3" fmla="*/ 427983 h 4064000"/>
              <a:gd name="connsiteX4" fmla="*/ 5016500 w 5016500"/>
              <a:gd name="connsiteY4" fmla="*/ 456586 h 4064000"/>
              <a:gd name="connsiteX5" fmla="*/ 5016500 w 5016500"/>
              <a:gd name="connsiteY5" fmla="*/ 4064000 h 4064000"/>
              <a:gd name="connsiteX6" fmla="*/ 505135 w 5016500"/>
              <a:gd name="connsiteY6" fmla="*/ 4064000 h 4064000"/>
              <a:gd name="connsiteX7" fmla="*/ 581593 w 5016500"/>
              <a:gd name="connsiteY7" fmla="*/ 4009371 h 4064000"/>
              <a:gd name="connsiteX8" fmla="*/ 762000 w 5016500"/>
              <a:gd name="connsiteY8" fmla="*/ 3632200 h 4064000"/>
              <a:gd name="connsiteX9" fmla="*/ 146050 w 5016500"/>
              <a:gd name="connsiteY9" fmla="*/ 3098800 h 4064000"/>
              <a:gd name="connsiteX10" fmla="*/ 21915 w 5016500"/>
              <a:gd name="connsiteY10" fmla="*/ 3109637 h 4064000"/>
              <a:gd name="connsiteX11" fmla="*/ 0 w 5016500"/>
              <a:gd name="connsiteY11" fmla="*/ 3115528 h 40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16500" h="4064000">
                <a:moveTo>
                  <a:pt x="0" y="0"/>
                </a:moveTo>
                <a:lnTo>
                  <a:pt x="4541292" y="0"/>
                </a:lnTo>
                <a:lnTo>
                  <a:pt x="4546414" y="43999"/>
                </a:lnTo>
                <a:cubicBezTo>
                  <a:pt x="4587439" y="217614"/>
                  <a:pt x="4725866" y="360504"/>
                  <a:pt x="4910095" y="427983"/>
                </a:cubicBezTo>
                <a:lnTo>
                  <a:pt x="5016500" y="456586"/>
                </a:lnTo>
                <a:lnTo>
                  <a:pt x="5016500" y="4064000"/>
                </a:lnTo>
                <a:lnTo>
                  <a:pt x="505135" y="4064000"/>
                </a:lnTo>
                <a:lnTo>
                  <a:pt x="581593" y="4009371"/>
                </a:lnTo>
                <a:cubicBezTo>
                  <a:pt x="693058" y="3912845"/>
                  <a:pt x="762000" y="3779495"/>
                  <a:pt x="762000" y="3632200"/>
                </a:cubicBezTo>
                <a:cubicBezTo>
                  <a:pt x="762000" y="3337611"/>
                  <a:pt x="486230" y="3098800"/>
                  <a:pt x="146050" y="3098800"/>
                </a:cubicBezTo>
                <a:cubicBezTo>
                  <a:pt x="103528" y="3098800"/>
                  <a:pt x="62012" y="3102532"/>
                  <a:pt x="21915" y="3109637"/>
                </a:cubicBezTo>
                <a:lnTo>
                  <a:pt x="0" y="3115528"/>
                </a:lnTo>
                <a:close/>
              </a:path>
            </a:pathLst>
          </a:custGeom>
        </p:spPr>
      </p:pic>
      <p:sp>
        <p:nvSpPr>
          <p:cNvPr id="3" name="文本框 2"/>
          <p:cNvSpPr txBox="1"/>
          <p:nvPr/>
        </p:nvSpPr>
        <p:spPr>
          <a:xfrm>
            <a:off x="6392545" y="3326765"/>
            <a:ext cx="529463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</a:rPr>
              <a:t>      </a:t>
            </a:r>
            <a:r>
              <a:rPr lang="zh-CN" altLang="en-US" sz="3200" b="1">
                <a:solidFill>
                  <a:schemeClr val="accent5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法治精神像一盏璀璨的明灯，指引着人类去追寻平等、民主和有序。</a:t>
            </a:r>
            <a:endParaRPr lang="zh-CN" altLang="en-US" sz="3200" b="1">
              <a:solidFill>
                <a:schemeClr val="accent5">
                  <a:lumMod val="75000"/>
                </a:schemeClr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38785" y="118745"/>
            <a:ext cx="3143885" cy="680720"/>
            <a:chOff x="3752552" y="514919"/>
            <a:chExt cx="5196456" cy="1192211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55" t="15370" r="-145"/>
            <a:stretch>
              <a:fillRect/>
            </a:stretch>
          </p:blipFill>
          <p:spPr>
            <a:xfrm>
              <a:off x="7549270" y="514919"/>
              <a:ext cx="1089893" cy="1102128"/>
            </a:xfrm>
            <a:prstGeom prst="rect">
              <a:avLst/>
            </a:prstGeom>
          </p:spPr>
        </p:pic>
        <p:sp>
          <p:nvSpPr>
            <p:cNvPr id="17" name="矩形 2"/>
            <p:cNvSpPr/>
            <p:nvPr/>
          </p:nvSpPr>
          <p:spPr>
            <a:xfrm rot="5400000">
              <a:off x="5829466" y="-1192209"/>
              <a:ext cx="732898" cy="4886726"/>
            </a:xfrm>
            <a:custGeom>
              <a:avLst/>
              <a:gdLst>
                <a:gd name="connsiteX0" fmla="*/ 0 w 2474384"/>
                <a:gd name="connsiteY0" fmla="*/ 0 h 5207001"/>
                <a:gd name="connsiteX1" fmla="*/ 2474384 w 2474384"/>
                <a:gd name="connsiteY1" fmla="*/ 0 h 5207001"/>
                <a:gd name="connsiteX2" fmla="*/ 2474384 w 2474384"/>
                <a:gd name="connsiteY2" fmla="*/ 5207001 h 5207001"/>
                <a:gd name="connsiteX3" fmla="*/ 0 w 2474384"/>
                <a:gd name="connsiteY3" fmla="*/ 5207001 h 5207001"/>
                <a:gd name="connsiteX4" fmla="*/ 0 w 2474384"/>
                <a:gd name="connsiteY4" fmla="*/ 0 h 5207001"/>
                <a:gd name="connsiteX0-1" fmla="*/ 0 w 2474384"/>
                <a:gd name="connsiteY0-2" fmla="*/ 0 h 5207001"/>
                <a:gd name="connsiteX1-3" fmla="*/ 2474384 w 2474384"/>
                <a:gd name="connsiteY1-4" fmla="*/ 0 h 5207001"/>
                <a:gd name="connsiteX2-5" fmla="*/ 2474384 w 2474384"/>
                <a:gd name="connsiteY2-6" fmla="*/ 5207001 h 5207001"/>
                <a:gd name="connsiteX3-7" fmla="*/ 0 w 2474384"/>
                <a:gd name="connsiteY3-8" fmla="*/ 5207001 h 5207001"/>
                <a:gd name="connsiteX4-9" fmla="*/ 2963 w 2474384"/>
                <a:gd name="connsiteY4-10" fmla="*/ 240455 h 5207001"/>
                <a:gd name="connsiteX5" fmla="*/ 0 w 2474384"/>
                <a:gd name="connsiteY5" fmla="*/ 0 h 5207001"/>
                <a:gd name="connsiteX0-11" fmla="*/ 0 w 2474384"/>
                <a:gd name="connsiteY0-12" fmla="*/ 0 h 5207001"/>
                <a:gd name="connsiteX1-13" fmla="*/ 2474384 w 2474384"/>
                <a:gd name="connsiteY1-14" fmla="*/ 0 h 5207001"/>
                <a:gd name="connsiteX2-15" fmla="*/ 2474384 w 2474384"/>
                <a:gd name="connsiteY2-16" fmla="*/ 5207001 h 5207001"/>
                <a:gd name="connsiteX3-17" fmla="*/ 0 w 2474384"/>
                <a:gd name="connsiteY3-18" fmla="*/ 5207001 h 5207001"/>
                <a:gd name="connsiteX4-19" fmla="*/ 2963 w 2474384"/>
                <a:gd name="connsiteY4-20" fmla="*/ 240455 h 5207001"/>
                <a:gd name="connsiteX5-21" fmla="*/ 0 w 2474384"/>
                <a:gd name="connsiteY5-22" fmla="*/ 0 h 5207001"/>
                <a:gd name="connsiteX0-23" fmla="*/ 182412 w 2656796"/>
                <a:gd name="connsiteY0-24" fmla="*/ 0 h 5380387"/>
                <a:gd name="connsiteX1-25" fmla="*/ 2656796 w 2656796"/>
                <a:gd name="connsiteY1-26" fmla="*/ 0 h 5380387"/>
                <a:gd name="connsiteX2-27" fmla="*/ 2656796 w 2656796"/>
                <a:gd name="connsiteY2-28" fmla="*/ 5207001 h 5380387"/>
                <a:gd name="connsiteX3-29" fmla="*/ 182412 w 2656796"/>
                <a:gd name="connsiteY3-30" fmla="*/ 5207001 h 5380387"/>
                <a:gd name="connsiteX4-31" fmla="*/ 185375 w 2656796"/>
                <a:gd name="connsiteY4-32" fmla="*/ 4941995 h 5380387"/>
                <a:gd name="connsiteX5-33" fmla="*/ 185375 w 2656796"/>
                <a:gd name="connsiteY5-34" fmla="*/ 240455 h 5380387"/>
                <a:gd name="connsiteX6" fmla="*/ 182412 w 2656796"/>
                <a:gd name="connsiteY6" fmla="*/ 0 h 5380387"/>
                <a:gd name="connsiteX0-35" fmla="*/ 182412 w 2656796"/>
                <a:gd name="connsiteY0-36" fmla="*/ 0 h 5380387"/>
                <a:gd name="connsiteX1-37" fmla="*/ 2656796 w 2656796"/>
                <a:gd name="connsiteY1-38" fmla="*/ 0 h 5380387"/>
                <a:gd name="connsiteX2-39" fmla="*/ 2656796 w 2656796"/>
                <a:gd name="connsiteY2-40" fmla="*/ 5207001 h 5380387"/>
                <a:gd name="connsiteX3-41" fmla="*/ 182412 w 2656796"/>
                <a:gd name="connsiteY3-42" fmla="*/ 5207001 h 5380387"/>
                <a:gd name="connsiteX4-43" fmla="*/ 185375 w 2656796"/>
                <a:gd name="connsiteY4-44" fmla="*/ 4941995 h 5380387"/>
                <a:gd name="connsiteX5-45" fmla="*/ 185375 w 2656796"/>
                <a:gd name="connsiteY5-46" fmla="*/ 240455 h 5380387"/>
                <a:gd name="connsiteX6-47" fmla="*/ 182412 w 2656796"/>
                <a:gd name="connsiteY6-48" fmla="*/ 0 h 5380387"/>
                <a:gd name="connsiteX0-49" fmla="*/ 0 w 2474384"/>
                <a:gd name="connsiteY0-50" fmla="*/ 0 h 5207001"/>
                <a:gd name="connsiteX1-51" fmla="*/ 2474384 w 2474384"/>
                <a:gd name="connsiteY1-52" fmla="*/ 0 h 5207001"/>
                <a:gd name="connsiteX2-53" fmla="*/ 2474384 w 2474384"/>
                <a:gd name="connsiteY2-54" fmla="*/ 5207001 h 5207001"/>
                <a:gd name="connsiteX3-55" fmla="*/ 0 w 2474384"/>
                <a:gd name="connsiteY3-56" fmla="*/ 5207001 h 5207001"/>
                <a:gd name="connsiteX4-57" fmla="*/ 2963 w 2474384"/>
                <a:gd name="connsiteY4-58" fmla="*/ 4941995 h 5207001"/>
                <a:gd name="connsiteX5-59" fmla="*/ 2963 w 2474384"/>
                <a:gd name="connsiteY5-60" fmla="*/ 240455 h 5207001"/>
                <a:gd name="connsiteX6-61" fmla="*/ 0 w 2474384"/>
                <a:gd name="connsiteY6-62" fmla="*/ 0 h 5207001"/>
                <a:gd name="connsiteX0-63" fmla="*/ 4657 w 2479041"/>
                <a:gd name="connsiteY0-64" fmla="*/ 0 h 5207001"/>
                <a:gd name="connsiteX1-65" fmla="*/ 2479041 w 2479041"/>
                <a:gd name="connsiteY1-66" fmla="*/ 0 h 5207001"/>
                <a:gd name="connsiteX2-67" fmla="*/ 2479041 w 2479041"/>
                <a:gd name="connsiteY2-68" fmla="*/ 5207001 h 5207001"/>
                <a:gd name="connsiteX3-69" fmla="*/ 4657 w 2479041"/>
                <a:gd name="connsiteY3-70" fmla="*/ 5207001 h 5207001"/>
                <a:gd name="connsiteX4-71" fmla="*/ 7620 w 2479041"/>
                <a:gd name="connsiteY4-72" fmla="*/ 4941995 h 5207001"/>
                <a:gd name="connsiteX5-73" fmla="*/ 0 w 2479041"/>
                <a:gd name="connsiteY5-74" fmla="*/ 4705775 h 5207001"/>
                <a:gd name="connsiteX6-75" fmla="*/ 7620 w 2479041"/>
                <a:gd name="connsiteY6-76" fmla="*/ 240455 h 5207001"/>
                <a:gd name="connsiteX7" fmla="*/ 4657 w 2479041"/>
                <a:gd name="connsiteY7" fmla="*/ 0 h 5207001"/>
                <a:gd name="connsiteX0-77" fmla="*/ 2963 w 2474384"/>
                <a:gd name="connsiteY0-78" fmla="*/ 240455 h 5207001"/>
                <a:gd name="connsiteX1-79" fmla="*/ 0 w 2474384"/>
                <a:gd name="connsiteY1-80" fmla="*/ 0 h 5207001"/>
                <a:gd name="connsiteX2-81" fmla="*/ 2474384 w 2474384"/>
                <a:gd name="connsiteY2-82" fmla="*/ 0 h 5207001"/>
                <a:gd name="connsiteX3-83" fmla="*/ 2474384 w 2474384"/>
                <a:gd name="connsiteY3-84" fmla="*/ 5207001 h 5207001"/>
                <a:gd name="connsiteX4-85" fmla="*/ 0 w 2474384"/>
                <a:gd name="connsiteY4-86" fmla="*/ 5207001 h 5207001"/>
                <a:gd name="connsiteX5-87" fmla="*/ 2963 w 2474384"/>
                <a:gd name="connsiteY5-88" fmla="*/ 4941995 h 5207001"/>
                <a:gd name="connsiteX6-89" fmla="*/ 86783 w 2474384"/>
                <a:gd name="connsiteY6-90" fmla="*/ 4797215 h 5207001"/>
                <a:gd name="connsiteX0-91" fmla="*/ 2963 w 2474384"/>
                <a:gd name="connsiteY0-92" fmla="*/ 240455 h 5207001"/>
                <a:gd name="connsiteX1-93" fmla="*/ 0 w 2474384"/>
                <a:gd name="connsiteY1-94" fmla="*/ 0 h 5207001"/>
                <a:gd name="connsiteX2-95" fmla="*/ 2474384 w 2474384"/>
                <a:gd name="connsiteY2-96" fmla="*/ 0 h 5207001"/>
                <a:gd name="connsiteX3-97" fmla="*/ 2474384 w 2474384"/>
                <a:gd name="connsiteY3-98" fmla="*/ 5207001 h 5207001"/>
                <a:gd name="connsiteX4-99" fmla="*/ 0 w 2474384"/>
                <a:gd name="connsiteY4-100" fmla="*/ 5207001 h 5207001"/>
                <a:gd name="connsiteX5-101" fmla="*/ 2963 w 2474384"/>
                <a:gd name="connsiteY5-102" fmla="*/ 4941995 h 520700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2474384" h="5207001">
                  <a:moveTo>
                    <a:pt x="2963" y="240455"/>
                  </a:moveTo>
                  <a:cubicBezTo>
                    <a:pt x="1975" y="160303"/>
                    <a:pt x="988" y="80152"/>
                    <a:pt x="0" y="0"/>
                  </a:cubicBezTo>
                  <a:lnTo>
                    <a:pt x="2474384" y="0"/>
                  </a:lnTo>
                  <a:lnTo>
                    <a:pt x="2474384" y="5207001"/>
                  </a:lnTo>
                  <a:lnTo>
                    <a:pt x="0" y="5207001"/>
                  </a:lnTo>
                  <a:cubicBezTo>
                    <a:pt x="988" y="5118666"/>
                    <a:pt x="1975" y="5030330"/>
                    <a:pt x="2963" y="4941995"/>
                  </a:cubicBezTo>
                </a:path>
              </a:pathLst>
            </a:cu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/>
            </a:p>
          </p:txBody>
        </p:sp>
        <p:sp>
          <p:nvSpPr>
            <p:cNvPr id="18" name="矩形 17"/>
            <p:cNvSpPr/>
            <p:nvPr/>
          </p:nvSpPr>
          <p:spPr>
            <a:xfrm>
              <a:off x="4309176" y="792953"/>
              <a:ext cx="4639832" cy="91417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zh-CN" altLang="en-US" sz="2800" b="1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</a:rPr>
                <a:t>古罗马法学</a:t>
              </a:r>
              <a:endParaRPr lang="zh-CN" altLang="en-US" sz="28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6372860" y="896620"/>
            <a:ext cx="518350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     </a:t>
            </a:r>
            <a:r>
              <a:rPr lang="zh-CN" altLang="en-US" sz="2800">
                <a:solidFill>
                  <a:srgbClr val="3A26F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欧洲历史上第一部比较系统完备的法律体系，对近代欧美国家立法司法产生深远影响。</a:t>
            </a:r>
            <a:r>
              <a:rPr lang="zh-CN" altLang="en-US" sz="2400">
                <a:solidFill>
                  <a:srgbClr val="3A26F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</a:t>
            </a:r>
            <a:endParaRPr lang="zh-CN" altLang="en-US" sz="2400">
              <a:solidFill>
                <a:srgbClr val="3A26F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  <p:pic>
        <p:nvPicPr>
          <p:cNvPr id="20" name="图片 19" descr="好用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785" y="945515"/>
            <a:ext cx="5748020" cy="5086985"/>
          </a:xfrm>
          <a:prstGeom prst="rect">
            <a:avLst/>
          </a:prstGeom>
          <a:ln w="19050">
            <a:solidFill>
              <a:srgbClr val="D4921F"/>
            </a:solidFill>
          </a:ln>
        </p:spPr>
      </p:pic>
      <p:sp>
        <p:nvSpPr>
          <p:cNvPr id="21" name="文本框 20"/>
          <p:cNvSpPr txBox="1"/>
          <p:nvPr/>
        </p:nvSpPr>
        <p:spPr>
          <a:xfrm>
            <a:off x="923290" y="2375535"/>
            <a:ext cx="4846320" cy="398780"/>
          </a:xfrm>
          <a:prstGeom prst="rect">
            <a:avLst/>
          </a:prstGeom>
          <a:solidFill>
            <a:srgbClr val="E2F4FF"/>
          </a:solidFill>
        </p:spPr>
        <p:txBody>
          <a:bodyPr wrap="square" rtlCol="0">
            <a:spAutoFit/>
          </a:bodyPr>
          <a:p>
            <a:r>
              <a:rPr lang="zh-CN" altLang="en-US" sz="2000" spc="-100">
                <a:solidFill>
                  <a:schemeClr val="accent1">
                    <a:lumMod val="50000"/>
                  </a:schemeClr>
                </a:solidFill>
              </a:rPr>
              <a:t>第一部成文法，法制建设第一步，</a:t>
            </a:r>
            <a:r>
              <a:rPr lang="zh-CN" altLang="en-US" spc="-100">
                <a:solidFill>
                  <a:srgbClr val="C00000"/>
                </a:solidFill>
              </a:rPr>
              <a:t>法学渊源</a:t>
            </a:r>
            <a:endParaRPr lang="zh-CN" altLang="en-US" spc="-100">
              <a:solidFill>
                <a:srgbClr val="C0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102360" y="3803015"/>
            <a:ext cx="4757420" cy="398780"/>
          </a:xfrm>
          <a:prstGeom prst="rect">
            <a:avLst/>
          </a:prstGeom>
          <a:solidFill>
            <a:srgbClr val="E2F4FF"/>
          </a:solidFill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zh-CN" altLang="en-US" sz="2000" b="1">
                <a:solidFill>
                  <a:schemeClr val="accent3">
                    <a:lumMod val="75000"/>
                  </a:schemeClr>
                </a:solidFill>
                <a:latin typeface="新宋体" panose="02010609030101010101" charset="-122"/>
                <a:ea typeface="新宋体" panose="02010609030101010101" charset="-122"/>
                <a:sym typeface="+mn-ea"/>
              </a:rPr>
              <a:t>①</a:t>
            </a:r>
            <a:r>
              <a:rPr lang="zh-CN" altLang="en-US" sz="2000">
                <a:solidFill>
                  <a:schemeClr val="accent1">
                    <a:lumMod val="50000"/>
                  </a:schemeClr>
                </a:solidFill>
              </a:rPr>
              <a:t>公民之间；</a:t>
            </a:r>
            <a:r>
              <a:rPr lang="zh-CN" altLang="en-US" sz="2000" b="1">
                <a:solidFill>
                  <a:schemeClr val="accent3">
                    <a:lumMod val="75000"/>
                  </a:schemeClr>
                </a:solidFill>
                <a:latin typeface="新宋体" panose="02010609030101010101" charset="-122"/>
                <a:ea typeface="新宋体" panose="02010609030101010101" charset="-122"/>
                <a:sym typeface="+mn-ea"/>
              </a:rPr>
              <a:t>②</a:t>
            </a:r>
            <a:r>
              <a:rPr lang="zh-CN" altLang="en-US" sz="2000">
                <a:solidFill>
                  <a:schemeClr val="accent1">
                    <a:lumMod val="50000"/>
                  </a:schemeClr>
                </a:solidFill>
              </a:rPr>
              <a:t>罗马公民与外邦人之间</a:t>
            </a:r>
            <a:endParaRPr lang="zh-CN" altLang="en-US" sz="20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735580" y="3214370"/>
            <a:ext cx="5480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solidFill>
                  <a:schemeClr val="accent3">
                    <a:lumMod val="75000"/>
                  </a:schemeClr>
                </a:solidFill>
                <a:latin typeface="新宋体" panose="02010609030101010101" charset="-122"/>
                <a:ea typeface="新宋体" panose="02010609030101010101" charset="-122"/>
              </a:rPr>
              <a:t>①</a:t>
            </a:r>
            <a:endParaRPr lang="zh-CN" altLang="en-US" sz="1600" b="1">
              <a:solidFill>
                <a:schemeClr val="accent3">
                  <a:lumMod val="75000"/>
                </a:schemeClr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735580" y="3465830"/>
            <a:ext cx="5480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solidFill>
                  <a:schemeClr val="accent3">
                    <a:lumMod val="75000"/>
                  </a:schemeClr>
                </a:solidFill>
                <a:latin typeface="新宋体" panose="02010609030101010101" charset="-122"/>
                <a:ea typeface="新宋体" panose="02010609030101010101" charset="-122"/>
              </a:rPr>
              <a:t>②</a:t>
            </a:r>
            <a:endParaRPr lang="zh-CN" altLang="en-US" sz="1600" b="1">
              <a:solidFill>
                <a:schemeClr val="accent3">
                  <a:lumMod val="75000"/>
                </a:schemeClr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15645" y="5212080"/>
            <a:ext cx="5411470" cy="398780"/>
          </a:xfrm>
          <a:prstGeom prst="rect">
            <a:avLst/>
          </a:prstGeom>
          <a:solidFill>
            <a:srgbClr val="E2F4FF"/>
          </a:solidFill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accent1">
                    <a:lumMod val="50000"/>
                  </a:schemeClr>
                </a:solidFill>
              </a:rPr>
              <a:t>《查士丁尼民法大全》罗马法发展到完备阶段</a:t>
            </a:r>
            <a:endParaRPr lang="zh-CN" altLang="en-US" sz="20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95395" y="1527175"/>
            <a:ext cx="16122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3A26F0"/>
                </a:solidFill>
                <a:latin typeface="黑体" panose="02010609060101010101" charset="-122"/>
                <a:ea typeface="黑体" panose="02010609060101010101" charset="-122"/>
              </a:rPr>
              <a:t>罗马共和国</a:t>
            </a:r>
            <a:endParaRPr lang="zh-CN" altLang="en-US" sz="2000">
              <a:solidFill>
                <a:srgbClr val="3A26F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25570" y="2927985"/>
            <a:ext cx="16122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3A26F0"/>
                </a:solidFill>
                <a:latin typeface="黑体" panose="02010609060101010101" charset="-122"/>
                <a:ea typeface="黑体" panose="02010609060101010101" charset="-122"/>
              </a:rPr>
              <a:t>罗马帝国</a:t>
            </a:r>
            <a:endParaRPr lang="zh-CN" altLang="en-US" sz="2000">
              <a:solidFill>
                <a:srgbClr val="3A26F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95395" y="4332605"/>
            <a:ext cx="16122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3A26F0"/>
                </a:solidFill>
                <a:latin typeface="黑体" panose="02010609060101010101" charset="-122"/>
                <a:ea typeface="黑体" panose="02010609060101010101" charset="-122"/>
              </a:rPr>
              <a:t>东罗马帝国</a:t>
            </a:r>
            <a:endParaRPr lang="zh-CN" altLang="en-US" sz="2000">
              <a:solidFill>
                <a:srgbClr val="3A26F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22" grpId="0" animBg="1"/>
      <p:bldP spid="27" grpId="0" bldLvl="0" animBg="1"/>
      <p:bldP spid="19" grpId="0"/>
      <p:bldP spid="3" grpId="0"/>
      <p:bldP spid="2" grpId="0"/>
      <p:bldP spid="4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2F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39056" y="388257"/>
            <a:ext cx="11314793" cy="6081486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  <a:effectLst>
            <a:outerShdw blurRad="1397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257"/>
            <a:ext cx="12192000" cy="254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1523" y="2699657"/>
            <a:ext cx="16059808" cy="41583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1" t="17405" r="60975" b="37224"/>
          <a:stretch>
            <a:fillRect/>
          </a:stretch>
        </p:blipFill>
        <p:spPr>
          <a:xfrm rot="1620000">
            <a:off x="-67945" y="-34290"/>
            <a:ext cx="1238885" cy="1685290"/>
          </a:xfrm>
          <a:custGeom>
            <a:avLst/>
            <a:gdLst>
              <a:gd name="connsiteX0" fmla="*/ 0 w 5016500"/>
              <a:gd name="connsiteY0" fmla="*/ 0 h 4064000"/>
              <a:gd name="connsiteX1" fmla="*/ 4541292 w 5016500"/>
              <a:gd name="connsiteY1" fmla="*/ 0 h 4064000"/>
              <a:gd name="connsiteX2" fmla="*/ 4546414 w 5016500"/>
              <a:gd name="connsiteY2" fmla="*/ 43999 h 4064000"/>
              <a:gd name="connsiteX3" fmla="*/ 4910095 w 5016500"/>
              <a:gd name="connsiteY3" fmla="*/ 427983 h 4064000"/>
              <a:gd name="connsiteX4" fmla="*/ 5016500 w 5016500"/>
              <a:gd name="connsiteY4" fmla="*/ 456586 h 4064000"/>
              <a:gd name="connsiteX5" fmla="*/ 5016500 w 5016500"/>
              <a:gd name="connsiteY5" fmla="*/ 4064000 h 4064000"/>
              <a:gd name="connsiteX6" fmla="*/ 505135 w 5016500"/>
              <a:gd name="connsiteY6" fmla="*/ 4064000 h 4064000"/>
              <a:gd name="connsiteX7" fmla="*/ 581593 w 5016500"/>
              <a:gd name="connsiteY7" fmla="*/ 4009371 h 4064000"/>
              <a:gd name="connsiteX8" fmla="*/ 762000 w 5016500"/>
              <a:gd name="connsiteY8" fmla="*/ 3632200 h 4064000"/>
              <a:gd name="connsiteX9" fmla="*/ 146050 w 5016500"/>
              <a:gd name="connsiteY9" fmla="*/ 3098800 h 4064000"/>
              <a:gd name="connsiteX10" fmla="*/ 21915 w 5016500"/>
              <a:gd name="connsiteY10" fmla="*/ 3109637 h 4064000"/>
              <a:gd name="connsiteX11" fmla="*/ 0 w 5016500"/>
              <a:gd name="connsiteY11" fmla="*/ 3115528 h 40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16500" h="4064000">
                <a:moveTo>
                  <a:pt x="0" y="0"/>
                </a:moveTo>
                <a:lnTo>
                  <a:pt x="4541292" y="0"/>
                </a:lnTo>
                <a:lnTo>
                  <a:pt x="4546414" y="43999"/>
                </a:lnTo>
                <a:cubicBezTo>
                  <a:pt x="4587439" y="217614"/>
                  <a:pt x="4725866" y="360504"/>
                  <a:pt x="4910095" y="427983"/>
                </a:cubicBezTo>
                <a:lnTo>
                  <a:pt x="5016500" y="456586"/>
                </a:lnTo>
                <a:lnTo>
                  <a:pt x="5016500" y="4064000"/>
                </a:lnTo>
                <a:lnTo>
                  <a:pt x="505135" y="4064000"/>
                </a:lnTo>
                <a:lnTo>
                  <a:pt x="581593" y="4009371"/>
                </a:lnTo>
                <a:cubicBezTo>
                  <a:pt x="693058" y="3912845"/>
                  <a:pt x="762000" y="3779495"/>
                  <a:pt x="762000" y="3632200"/>
                </a:cubicBezTo>
                <a:cubicBezTo>
                  <a:pt x="762000" y="3337611"/>
                  <a:pt x="486230" y="3098800"/>
                  <a:pt x="146050" y="3098800"/>
                </a:cubicBezTo>
                <a:cubicBezTo>
                  <a:pt x="103528" y="3098800"/>
                  <a:pt x="62012" y="3102532"/>
                  <a:pt x="21915" y="3109637"/>
                </a:cubicBezTo>
                <a:lnTo>
                  <a:pt x="0" y="3115528"/>
                </a:lnTo>
                <a:close/>
              </a:path>
            </a:pathLst>
          </a:cu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1" t="17405" r="60975" b="37224"/>
          <a:stretch>
            <a:fillRect/>
          </a:stretch>
        </p:blipFill>
        <p:spPr>
          <a:xfrm rot="7140000">
            <a:off x="10777220" y="-265430"/>
            <a:ext cx="1238885" cy="1685290"/>
          </a:xfrm>
          <a:custGeom>
            <a:avLst/>
            <a:gdLst>
              <a:gd name="connsiteX0" fmla="*/ 0 w 5016500"/>
              <a:gd name="connsiteY0" fmla="*/ 0 h 4064000"/>
              <a:gd name="connsiteX1" fmla="*/ 4541292 w 5016500"/>
              <a:gd name="connsiteY1" fmla="*/ 0 h 4064000"/>
              <a:gd name="connsiteX2" fmla="*/ 4546414 w 5016500"/>
              <a:gd name="connsiteY2" fmla="*/ 43999 h 4064000"/>
              <a:gd name="connsiteX3" fmla="*/ 4910095 w 5016500"/>
              <a:gd name="connsiteY3" fmla="*/ 427983 h 4064000"/>
              <a:gd name="connsiteX4" fmla="*/ 5016500 w 5016500"/>
              <a:gd name="connsiteY4" fmla="*/ 456586 h 4064000"/>
              <a:gd name="connsiteX5" fmla="*/ 5016500 w 5016500"/>
              <a:gd name="connsiteY5" fmla="*/ 4064000 h 4064000"/>
              <a:gd name="connsiteX6" fmla="*/ 505135 w 5016500"/>
              <a:gd name="connsiteY6" fmla="*/ 4064000 h 4064000"/>
              <a:gd name="connsiteX7" fmla="*/ 581593 w 5016500"/>
              <a:gd name="connsiteY7" fmla="*/ 4009371 h 4064000"/>
              <a:gd name="connsiteX8" fmla="*/ 762000 w 5016500"/>
              <a:gd name="connsiteY8" fmla="*/ 3632200 h 4064000"/>
              <a:gd name="connsiteX9" fmla="*/ 146050 w 5016500"/>
              <a:gd name="connsiteY9" fmla="*/ 3098800 h 4064000"/>
              <a:gd name="connsiteX10" fmla="*/ 21915 w 5016500"/>
              <a:gd name="connsiteY10" fmla="*/ 3109637 h 4064000"/>
              <a:gd name="connsiteX11" fmla="*/ 0 w 5016500"/>
              <a:gd name="connsiteY11" fmla="*/ 3115528 h 40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16500" h="4064000">
                <a:moveTo>
                  <a:pt x="0" y="0"/>
                </a:moveTo>
                <a:lnTo>
                  <a:pt x="4541292" y="0"/>
                </a:lnTo>
                <a:lnTo>
                  <a:pt x="4546414" y="43999"/>
                </a:lnTo>
                <a:cubicBezTo>
                  <a:pt x="4587439" y="217614"/>
                  <a:pt x="4725866" y="360504"/>
                  <a:pt x="4910095" y="427983"/>
                </a:cubicBezTo>
                <a:lnTo>
                  <a:pt x="5016500" y="456586"/>
                </a:lnTo>
                <a:lnTo>
                  <a:pt x="5016500" y="4064000"/>
                </a:lnTo>
                <a:lnTo>
                  <a:pt x="505135" y="4064000"/>
                </a:lnTo>
                <a:lnTo>
                  <a:pt x="581593" y="4009371"/>
                </a:lnTo>
                <a:cubicBezTo>
                  <a:pt x="693058" y="3912845"/>
                  <a:pt x="762000" y="3779495"/>
                  <a:pt x="762000" y="3632200"/>
                </a:cubicBezTo>
                <a:cubicBezTo>
                  <a:pt x="762000" y="3337611"/>
                  <a:pt x="486230" y="3098800"/>
                  <a:pt x="146050" y="3098800"/>
                </a:cubicBezTo>
                <a:cubicBezTo>
                  <a:pt x="103528" y="3098800"/>
                  <a:pt x="62012" y="3102532"/>
                  <a:pt x="21915" y="3109637"/>
                </a:cubicBezTo>
                <a:lnTo>
                  <a:pt x="0" y="3115528"/>
                </a:lnTo>
                <a:close/>
              </a:path>
            </a:pathLst>
          </a:custGeom>
        </p:spPr>
      </p:pic>
      <p:grpSp>
        <p:nvGrpSpPr>
          <p:cNvPr id="15" name="组合 14"/>
          <p:cNvGrpSpPr/>
          <p:nvPr/>
        </p:nvGrpSpPr>
        <p:grpSpPr>
          <a:xfrm>
            <a:off x="4638992" y="66675"/>
            <a:ext cx="2915602" cy="681355"/>
            <a:chOff x="4146668" y="514919"/>
            <a:chExt cx="4819133" cy="1193323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55" t="15370" r="-145"/>
            <a:stretch>
              <a:fillRect/>
            </a:stretch>
          </p:blipFill>
          <p:spPr>
            <a:xfrm>
              <a:off x="7549270" y="514919"/>
              <a:ext cx="1089893" cy="1102128"/>
            </a:xfrm>
            <a:prstGeom prst="rect">
              <a:avLst/>
            </a:prstGeom>
          </p:spPr>
        </p:pic>
        <p:sp>
          <p:nvSpPr>
            <p:cNvPr id="17" name="矩形 2"/>
            <p:cNvSpPr/>
            <p:nvPr/>
          </p:nvSpPr>
          <p:spPr>
            <a:xfrm rot="5400000">
              <a:off x="6026314" y="-994941"/>
              <a:ext cx="732898" cy="4492190"/>
            </a:xfrm>
            <a:custGeom>
              <a:avLst/>
              <a:gdLst>
                <a:gd name="connsiteX0" fmla="*/ 0 w 2474384"/>
                <a:gd name="connsiteY0" fmla="*/ 0 h 5207001"/>
                <a:gd name="connsiteX1" fmla="*/ 2474384 w 2474384"/>
                <a:gd name="connsiteY1" fmla="*/ 0 h 5207001"/>
                <a:gd name="connsiteX2" fmla="*/ 2474384 w 2474384"/>
                <a:gd name="connsiteY2" fmla="*/ 5207001 h 5207001"/>
                <a:gd name="connsiteX3" fmla="*/ 0 w 2474384"/>
                <a:gd name="connsiteY3" fmla="*/ 5207001 h 5207001"/>
                <a:gd name="connsiteX4" fmla="*/ 0 w 2474384"/>
                <a:gd name="connsiteY4" fmla="*/ 0 h 5207001"/>
                <a:gd name="connsiteX0-1" fmla="*/ 0 w 2474384"/>
                <a:gd name="connsiteY0-2" fmla="*/ 0 h 5207001"/>
                <a:gd name="connsiteX1-3" fmla="*/ 2474384 w 2474384"/>
                <a:gd name="connsiteY1-4" fmla="*/ 0 h 5207001"/>
                <a:gd name="connsiteX2-5" fmla="*/ 2474384 w 2474384"/>
                <a:gd name="connsiteY2-6" fmla="*/ 5207001 h 5207001"/>
                <a:gd name="connsiteX3-7" fmla="*/ 0 w 2474384"/>
                <a:gd name="connsiteY3-8" fmla="*/ 5207001 h 5207001"/>
                <a:gd name="connsiteX4-9" fmla="*/ 2963 w 2474384"/>
                <a:gd name="connsiteY4-10" fmla="*/ 240455 h 5207001"/>
                <a:gd name="connsiteX5" fmla="*/ 0 w 2474384"/>
                <a:gd name="connsiteY5" fmla="*/ 0 h 5207001"/>
                <a:gd name="connsiteX0-11" fmla="*/ 0 w 2474384"/>
                <a:gd name="connsiteY0-12" fmla="*/ 0 h 5207001"/>
                <a:gd name="connsiteX1-13" fmla="*/ 2474384 w 2474384"/>
                <a:gd name="connsiteY1-14" fmla="*/ 0 h 5207001"/>
                <a:gd name="connsiteX2-15" fmla="*/ 2474384 w 2474384"/>
                <a:gd name="connsiteY2-16" fmla="*/ 5207001 h 5207001"/>
                <a:gd name="connsiteX3-17" fmla="*/ 0 w 2474384"/>
                <a:gd name="connsiteY3-18" fmla="*/ 5207001 h 5207001"/>
                <a:gd name="connsiteX4-19" fmla="*/ 2963 w 2474384"/>
                <a:gd name="connsiteY4-20" fmla="*/ 240455 h 5207001"/>
                <a:gd name="connsiteX5-21" fmla="*/ 0 w 2474384"/>
                <a:gd name="connsiteY5-22" fmla="*/ 0 h 5207001"/>
                <a:gd name="connsiteX0-23" fmla="*/ 182412 w 2656796"/>
                <a:gd name="connsiteY0-24" fmla="*/ 0 h 5380387"/>
                <a:gd name="connsiteX1-25" fmla="*/ 2656796 w 2656796"/>
                <a:gd name="connsiteY1-26" fmla="*/ 0 h 5380387"/>
                <a:gd name="connsiteX2-27" fmla="*/ 2656796 w 2656796"/>
                <a:gd name="connsiteY2-28" fmla="*/ 5207001 h 5380387"/>
                <a:gd name="connsiteX3-29" fmla="*/ 182412 w 2656796"/>
                <a:gd name="connsiteY3-30" fmla="*/ 5207001 h 5380387"/>
                <a:gd name="connsiteX4-31" fmla="*/ 185375 w 2656796"/>
                <a:gd name="connsiteY4-32" fmla="*/ 4941995 h 5380387"/>
                <a:gd name="connsiteX5-33" fmla="*/ 185375 w 2656796"/>
                <a:gd name="connsiteY5-34" fmla="*/ 240455 h 5380387"/>
                <a:gd name="connsiteX6" fmla="*/ 182412 w 2656796"/>
                <a:gd name="connsiteY6" fmla="*/ 0 h 5380387"/>
                <a:gd name="connsiteX0-35" fmla="*/ 182412 w 2656796"/>
                <a:gd name="connsiteY0-36" fmla="*/ 0 h 5380387"/>
                <a:gd name="connsiteX1-37" fmla="*/ 2656796 w 2656796"/>
                <a:gd name="connsiteY1-38" fmla="*/ 0 h 5380387"/>
                <a:gd name="connsiteX2-39" fmla="*/ 2656796 w 2656796"/>
                <a:gd name="connsiteY2-40" fmla="*/ 5207001 h 5380387"/>
                <a:gd name="connsiteX3-41" fmla="*/ 182412 w 2656796"/>
                <a:gd name="connsiteY3-42" fmla="*/ 5207001 h 5380387"/>
                <a:gd name="connsiteX4-43" fmla="*/ 185375 w 2656796"/>
                <a:gd name="connsiteY4-44" fmla="*/ 4941995 h 5380387"/>
                <a:gd name="connsiteX5-45" fmla="*/ 185375 w 2656796"/>
                <a:gd name="connsiteY5-46" fmla="*/ 240455 h 5380387"/>
                <a:gd name="connsiteX6-47" fmla="*/ 182412 w 2656796"/>
                <a:gd name="connsiteY6-48" fmla="*/ 0 h 5380387"/>
                <a:gd name="connsiteX0-49" fmla="*/ 0 w 2474384"/>
                <a:gd name="connsiteY0-50" fmla="*/ 0 h 5207001"/>
                <a:gd name="connsiteX1-51" fmla="*/ 2474384 w 2474384"/>
                <a:gd name="connsiteY1-52" fmla="*/ 0 h 5207001"/>
                <a:gd name="connsiteX2-53" fmla="*/ 2474384 w 2474384"/>
                <a:gd name="connsiteY2-54" fmla="*/ 5207001 h 5207001"/>
                <a:gd name="connsiteX3-55" fmla="*/ 0 w 2474384"/>
                <a:gd name="connsiteY3-56" fmla="*/ 5207001 h 5207001"/>
                <a:gd name="connsiteX4-57" fmla="*/ 2963 w 2474384"/>
                <a:gd name="connsiteY4-58" fmla="*/ 4941995 h 5207001"/>
                <a:gd name="connsiteX5-59" fmla="*/ 2963 w 2474384"/>
                <a:gd name="connsiteY5-60" fmla="*/ 240455 h 5207001"/>
                <a:gd name="connsiteX6-61" fmla="*/ 0 w 2474384"/>
                <a:gd name="connsiteY6-62" fmla="*/ 0 h 5207001"/>
                <a:gd name="connsiteX0-63" fmla="*/ 4657 w 2479041"/>
                <a:gd name="connsiteY0-64" fmla="*/ 0 h 5207001"/>
                <a:gd name="connsiteX1-65" fmla="*/ 2479041 w 2479041"/>
                <a:gd name="connsiteY1-66" fmla="*/ 0 h 5207001"/>
                <a:gd name="connsiteX2-67" fmla="*/ 2479041 w 2479041"/>
                <a:gd name="connsiteY2-68" fmla="*/ 5207001 h 5207001"/>
                <a:gd name="connsiteX3-69" fmla="*/ 4657 w 2479041"/>
                <a:gd name="connsiteY3-70" fmla="*/ 5207001 h 5207001"/>
                <a:gd name="connsiteX4-71" fmla="*/ 7620 w 2479041"/>
                <a:gd name="connsiteY4-72" fmla="*/ 4941995 h 5207001"/>
                <a:gd name="connsiteX5-73" fmla="*/ 0 w 2479041"/>
                <a:gd name="connsiteY5-74" fmla="*/ 4705775 h 5207001"/>
                <a:gd name="connsiteX6-75" fmla="*/ 7620 w 2479041"/>
                <a:gd name="connsiteY6-76" fmla="*/ 240455 h 5207001"/>
                <a:gd name="connsiteX7" fmla="*/ 4657 w 2479041"/>
                <a:gd name="connsiteY7" fmla="*/ 0 h 5207001"/>
                <a:gd name="connsiteX0-77" fmla="*/ 2963 w 2474384"/>
                <a:gd name="connsiteY0-78" fmla="*/ 240455 h 5207001"/>
                <a:gd name="connsiteX1-79" fmla="*/ 0 w 2474384"/>
                <a:gd name="connsiteY1-80" fmla="*/ 0 h 5207001"/>
                <a:gd name="connsiteX2-81" fmla="*/ 2474384 w 2474384"/>
                <a:gd name="connsiteY2-82" fmla="*/ 0 h 5207001"/>
                <a:gd name="connsiteX3-83" fmla="*/ 2474384 w 2474384"/>
                <a:gd name="connsiteY3-84" fmla="*/ 5207001 h 5207001"/>
                <a:gd name="connsiteX4-85" fmla="*/ 0 w 2474384"/>
                <a:gd name="connsiteY4-86" fmla="*/ 5207001 h 5207001"/>
                <a:gd name="connsiteX5-87" fmla="*/ 2963 w 2474384"/>
                <a:gd name="connsiteY5-88" fmla="*/ 4941995 h 5207001"/>
                <a:gd name="connsiteX6-89" fmla="*/ 86783 w 2474384"/>
                <a:gd name="connsiteY6-90" fmla="*/ 4797215 h 5207001"/>
                <a:gd name="connsiteX0-91" fmla="*/ 2963 w 2474384"/>
                <a:gd name="connsiteY0-92" fmla="*/ 240455 h 5207001"/>
                <a:gd name="connsiteX1-93" fmla="*/ 0 w 2474384"/>
                <a:gd name="connsiteY1-94" fmla="*/ 0 h 5207001"/>
                <a:gd name="connsiteX2-95" fmla="*/ 2474384 w 2474384"/>
                <a:gd name="connsiteY2-96" fmla="*/ 0 h 5207001"/>
                <a:gd name="connsiteX3-97" fmla="*/ 2474384 w 2474384"/>
                <a:gd name="connsiteY3-98" fmla="*/ 5207001 h 5207001"/>
                <a:gd name="connsiteX4-99" fmla="*/ 0 w 2474384"/>
                <a:gd name="connsiteY4-100" fmla="*/ 5207001 h 5207001"/>
                <a:gd name="connsiteX5-101" fmla="*/ 2963 w 2474384"/>
                <a:gd name="connsiteY5-102" fmla="*/ 4941995 h 520700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2474384" h="5207001">
                  <a:moveTo>
                    <a:pt x="2963" y="240455"/>
                  </a:moveTo>
                  <a:cubicBezTo>
                    <a:pt x="1975" y="160303"/>
                    <a:pt x="988" y="80152"/>
                    <a:pt x="0" y="0"/>
                  </a:cubicBezTo>
                  <a:lnTo>
                    <a:pt x="2474384" y="0"/>
                  </a:lnTo>
                  <a:lnTo>
                    <a:pt x="2474384" y="5207001"/>
                  </a:lnTo>
                  <a:lnTo>
                    <a:pt x="0" y="5207001"/>
                  </a:lnTo>
                  <a:cubicBezTo>
                    <a:pt x="988" y="5118666"/>
                    <a:pt x="1975" y="5030330"/>
                    <a:pt x="2963" y="4941995"/>
                  </a:cubicBezTo>
                </a:path>
              </a:pathLst>
            </a:cu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4325969" y="794065"/>
              <a:ext cx="4639832" cy="91417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zh-CN" altLang="en-US" sz="2800" b="1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</a:rPr>
                <a:t>公历的缘起</a:t>
              </a:r>
              <a:endParaRPr lang="zh-CN" altLang="en-US" sz="28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38785" y="853440"/>
            <a:ext cx="1113282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</a:rPr>
              <a:t>      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自人类进入农业社会以后，人们追求准确的季节周期的愿望就不断增强。为此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pPr algn="l"/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人们通过观察研究，制定出很多精确的历法。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78805" y="1919605"/>
            <a:ext cx="6075045" cy="33845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endParaRPr lang="zh-CN" altLang="en-US"/>
          </a:p>
          <a:p>
            <a:pPr algn="l"/>
            <a:r>
              <a:rPr lang="zh-CN" altLang="en-US" sz="2800">
                <a:solidFill>
                  <a:srgbClr val="FF0000"/>
                </a:solidFill>
              </a:rPr>
              <a:t>儒略历：</a:t>
            </a:r>
            <a:endParaRPr lang="zh-CN" altLang="en-US" sz="2800">
              <a:solidFill>
                <a:srgbClr val="FF0000"/>
              </a:solidFill>
            </a:endParaRPr>
          </a:p>
          <a:p>
            <a:pPr algn="l"/>
            <a:r>
              <a:rPr lang="zh-CN" altLang="en-US"/>
              <a:t>        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罗马人继承了并完善了古埃及历法，制定了儒略历。</a:t>
            </a:r>
            <a:r>
              <a:rPr lang="zh-CN" altLang="en-US" sz="2400">
                <a:solidFill>
                  <a:schemeClr val="accent3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儒略·凯撒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采纳天文学家索西琴尼的计算后，于前45年执行的一种历法。一年被划分为12个月，大小月交替；四年一闰，闰年366日，在当年二月底增加一闰日，年平均长度为365.25日。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4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世纪，罗马皇帝以此作为基督教历法。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10" name="图片 9" descr="上底纹"/>
          <p:cNvPicPr>
            <a:picLocks noChangeAspect="1"/>
          </p:cNvPicPr>
          <p:nvPr/>
        </p:nvPicPr>
        <p:blipFill>
          <a:blip r:embed="rId5"/>
          <a:srcRect r="1066" b="56481"/>
          <a:stretch>
            <a:fillRect/>
          </a:stretch>
        </p:blipFill>
        <p:spPr>
          <a:xfrm>
            <a:off x="438785" y="1840230"/>
            <a:ext cx="11315065" cy="180975"/>
          </a:xfrm>
          <a:prstGeom prst="rect">
            <a:avLst/>
          </a:prstGeom>
        </p:spPr>
      </p:pic>
      <p:pic>
        <p:nvPicPr>
          <p:cNvPr id="11" name="图片 10" descr="上底纹"/>
          <p:cNvPicPr>
            <a:picLocks noChangeAspect="1"/>
          </p:cNvPicPr>
          <p:nvPr/>
        </p:nvPicPr>
        <p:blipFill>
          <a:blip r:embed="rId5"/>
          <a:srcRect r="1066" b="56481"/>
          <a:stretch>
            <a:fillRect/>
          </a:stretch>
        </p:blipFill>
        <p:spPr>
          <a:xfrm rot="5400000" flipV="1">
            <a:off x="2908935" y="4302125"/>
            <a:ext cx="5118735" cy="19494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8320" y="2165350"/>
            <a:ext cx="4992370" cy="27381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>
                <a:solidFill>
                  <a:srgbClr val="FF0000"/>
                </a:solidFill>
                <a:sym typeface="+mn-ea"/>
              </a:rPr>
              <a:t>太阳历：</a:t>
            </a:r>
            <a:endParaRPr lang="zh-CN" altLang="en-US" sz="2800">
              <a:solidFill>
                <a:srgbClr val="FF0000"/>
              </a:solidFill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         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埃及人发现，天狼星和太阳同时升起的时候，再过五六十天，尼罗河水就开始泛滥，将这一天作为一年开始，那么可以推测出一年有365天。这就是古埃及历法，和标准时间差距不小。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14" name="图片 13" descr="186514376298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1700" y="5383530"/>
            <a:ext cx="1962150" cy="1237615"/>
          </a:xfrm>
          <a:prstGeom prst="rect">
            <a:avLst/>
          </a:prstGeom>
        </p:spPr>
      </p:pic>
      <p:pic>
        <p:nvPicPr>
          <p:cNvPr id="18" name="图片 17" descr="t01b9363632f7b11ffe"/>
          <p:cNvPicPr>
            <a:picLocks noChangeAspect="1"/>
          </p:cNvPicPr>
          <p:nvPr/>
        </p:nvPicPr>
        <p:blipFill>
          <a:blip r:embed="rId7"/>
          <a:srcRect t="10350" b="9093"/>
          <a:stretch>
            <a:fillRect/>
          </a:stretch>
        </p:blipFill>
        <p:spPr>
          <a:xfrm>
            <a:off x="438785" y="5109210"/>
            <a:ext cx="2685415" cy="1511935"/>
          </a:xfrm>
          <a:prstGeom prst="rect">
            <a:avLst/>
          </a:prstGeom>
        </p:spPr>
      </p:pic>
      <p:pic>
        <p:nvPicPr>
          <p:cNvPr id="20" name="图片 19" descr="u=789193784,2282883158&amp;fm=173&amp;app=49&amp;f=JPEG"/>
          <p:cNvPicPr>
            <a:picLocks noChangeAspect="1"/>
          </p:cNvPicPr>
          <p:nvPr/>
        </p:nvPicPr>
        <p:blipFill>
          <a:blip r:embed="rId8"/>
          <a:srcRect t="3495"/>
          <a:stretch>
            <a:fillRect/>
          </a:stretch>
        </p:blipFill>
        <p:spPr>
          <a:xfrm>
            <a:off x="9988550" y="1434465"/>
            <a:ext cx="1765300" cy="1132205"/>
          </a:xfrm>
          <a:prstGeom prst="ellipse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695" y="5432425"/>
            <a:ext cx="1039495" cy="1188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2F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39056" y="388257"/>
            <a:ext cx="11314793" cy="6081486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  <a:effectLst>
            <a:outerShdw blurRad="1397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257"/>
            <a:ext cx="12192000" cy="254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1523" y="2699657"/>
            <a:ext cx="16059808" cy="41583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1" t="17405" r="60975" b="37224"/>
          <a:stretch>
            <a:fillRect/>
          </a:stretch>
        </p:blipFill>
        <p:spPr>
          <a:xfrm rot="18720000">
            <a:off x="-43815" y="5274945"/>
            <a:ext cx="1238885" cy="1685290"/>
          </a:xfrm>
          <a:custGeom>
            <a:avLst/>
            <a:gdLst>
              <a:gd name="connsiteX0" fmla="*/ 0 w 5016500"/>
              <a:gd name="connsiteY0" fmla="*/ 0 h 4064000"/>
              <a:gd name="connsiteX1" fmla="*/ 4541292 w 5016500"/>
              <a:gd name="connsiteY1" fmla="*/ 0 h 4064000"/>
              <a:gd name="connsiteX2" fmla="*/ 4546414 w 5016500"/>
              <a:gd name="connsiteY2" fmla="*/ 43999 h 4064000"/>
              <a:gd name="connsiteX3" fmla="*/ 4910095 w 5016500"/>
              <a:gd name="connsiteY3" fmla="*/ 427983 h 4064000"/>
              <a:gd name="connsiteX4" fmla="*/ 5016500 w 5016500"/>
              <a:gd name="connsiteY4" fmla="*/ 456586 h 4064000"/>
              <a:gd name="connsiteX5" fmla="*/ 5016500 w 5016500"/>
              <a:gd name="connsiteY5" fmla="*/ 4064000 h 4064000"/>
              <a:gd name="connsiteX6" fmla="*/ 505135 w 5016500"/>
              <a:gd name="connsiteY6" fmla="*/ 4064000 h 4064000"/>
              <a:gd name="connsiteX7" fmla="*/ 581593 w 5016500"/>
              <a:gd name="connsiteY7" fmla="*/ 4009371 h 4064000"/>
              <a:gd name="connsiteX8" fmla="*/ 762000 w 5016500"/>
              <a:gd name="connsiteY8" fmla="*/ 3632200 h 4064000"/>
              <a:gd name="connsiteX9" fmla="*/ 146050 w 5016500"/>
              <a:gd name="connsiteY9" fmla="*/ 3098800 h 4064000"/>
              <a:gd name="connsiteX10" fmla="*/ 21915 w 5016500"/>
              <a:gd name="connsiteY10" fmla="*/ 3109637 h 4064000"/>
              <a:gd name="connsiteX11" fmla="*/ 0 w 5016500"/>
              <a:gd name="connsiteY11" fmla="*/ 3115528 h 40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16500" h="4064000">
                <a:moveTo>
                  <a:pt x="0" y="0"/>
                </a:moveTo>
                <a:lnTo>
                  <a:pt x="4541292" y="0"/>
                </a:lnTo>
                <a:lnTo>
                  <a:pt x="4546414" y="43999"/>
                </a:lnTo>
                <a:cubicBezTo>
                  <a:pt x="4587439" y="217614"/>
                  <a:pt x="4725866" y="360504"/>
                  <a:pt x="4910095" y="427983"/>
                </a:cubicBezTo>
                <a:lnTo>
                  <a:pt x="5016500" y="456586"/>
                </a:lnTo>
                <a:lnTo>
                  <a:pt x="5016500" y="4064000"/>
                </a:lnTo>
                <a:lnTo>
                  <a:pt x="505135" y="4064000"/>
                </a:lnTo>
                <a:lnTo>
                  <a:pt x="581593" y="4009371"/>
                </a:lnTo>
                <a:cubicBezTo>
                  <a:pt x="693058" y="3912845"/>
                  <a:pt x="762000" y="3779495"/>
                  <a:pt x="762000" y="3632200"/>
                </a:cubicBezTo>
                <a:cubicBezTo>
                  <a:pt x="762000" y="3337611"/>
                  <a:pt x="486230" y="3098800"/>
                  <a:pt x="146050" y="3098800"/>
                </a:cubicBezTo>
                <a:cubicBezTo>
                  <a:pt x="103528" y="3098800"/>
                  <a:pt x="62012" y="3102532"/>
                  <a:pt x="21915" y="3109637"/>
                </a:cubicBezTo>
                <a:lnTo>
                  <a:pt x="0" y="3115528"/>
                </a:lnTo>
                <a:close/>
              </a:path>
            </a:pathLst>
          </a:custGeom>
        </p:spPr>
      </p:pic>
      <p:grpSp>
        <p:nvGrpSpPr>
          <p:cNvPr id="4" name="组合 3"/>
          <p:cNvGrpSpPr/>
          <p:nvPr/>
        </p:nvGrpSpPr>
        <p:grpSpPr>
          <a:xfrm>
            <a:off x="5033328" y="0"/>
            <a:ext cx="2913697" cy="680720"/>
            <a:chOff x="4133024" y="514919"/>
            <a:chExt cx="4815984" cy="1192211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55" t="15370" r="-145"/>
            <a:stretch>
              <a:fillRect/>
            </a:stretch>
          </p:blipFill>
          <p:spPr>
            <a:xfrm>
              <a:off x="7549270" y="514919"/>
              <a:ext cx="1089893" cy="1102128"/>
            </a:xfrm>
            <a:prstGeom prst="rect">
              <a:avLst/>
            </a:prstGeom>
          </p:spPr>
        </p:pic>
        <p:sp>
          <p:nvSpPr>
            <p:cNvPr id="11" name="矩形 2"/>
            <p:cNvSpPr/>
            <p:nvPr/>
          </p:nvSpPr>
          <p:spPr>
            <a:xfrm rot="5400000">
              <a:off x="6019492" y="-1001207"/>
              <a:ext cx="732898" cy="4505834"/>
            </a:xfrm>
            <a:custGeom>
              <a:avLst/>
              <a:gdLst>
                <a:gd name="connsiteX0" fmla="*/ 0 w 2474384"/>
                <a:gd name="connsiteY0" fmla="*/ 0 h 5207001"/>
                <a:gd name="connsiteX1" fmla="*/ 2474384 w 2474384"/>
                <a:gd name="connsiteY1" fmla="*/ 0 h 5207001"/>
                <a:gd name="connsiteX2" fmla="*/ 2474384 w 2474384"/>
                <a:gd name="connsiteY2" fmla="*/ 5207001 h 5207001"/>
                <a:gd name="connsiteX3" fmla="*/ 0 w 2474384"/>
                <a:gd name="connsiteY3" fmla="*/ 5207001 h 5207001"/>
                <a:gd name="connsiteX4" fmla="*/ 0 w 2474384"/>
                <a:gd name="connsiteY4" fmla="*/ 0 h 5207001"/>
                <a:gd name="connsiteX0-1" fmla="*/ 0 w 2474384"/>
                <a:gd name="connsiteY0-2" fmla="*/ 0 h 5207001"/>
                <a:gd name="connsiteX1-3" fmla="*/ 2474384 w 2474384"/>
                <a:gd name="connsiteY1-4" fmla="*/ 0 h 5207001"/>
                <a:gd name="connsiteX2-5" fmla="*/ 2474384 w 2474384"/>
                <a:gd name="connsiteY2-6" fmla="*/ 5207001 h 5207001"/>
                <a:gd name="connsiteX3-7" fmla="*/ 0 w 2474384"/>
                <a:gd name="connsiteY3-8" fmla="*/ 5207001 h 5207001"/>
                <a:gd name="connsiteX4-9" fmla="*/ 2963 w 2474384"/>
                <a:gd name="connsiteY4-10" fmla="*/ 240455 h 5207001"/>
                <a:gd name="connsiteX5" fmla="*/ 0 w 2474384"/>
                <a:gd name="connsiteY5" fmla="*/ 0 h 5207001"/>
                <a:gd name="connsiteX0-11" fmla="*/ 0 w 2474384"/>
                <a:gd name="connsiteY0-12" fmla="*/ 0 h 5207001"/>
                <a:gd name="connsiteX1-13" fmla="*/ 2474384 w 2474384"/>
                <a:gd name="connsiteY1-14" fmla="*/ 0 h 5207001"/>
                <a:gd name="connsiteX2-15" fmla="*/ 2474384 w 2474384"/>
                <a:gd name="connsiteY2-16" fmla="*/ 5207001 h 5207001"/>
                <a:gd name="connsiteX3-17" fmla="*/ 0 w 2474384"/>
                <a:gd name="connsiteY3-18" fmla="*/ 5207001 h 5207001"/>
                <a:gd name="connsiteX4-19" fmla="*/ 2963 w 2474384"/>
                <a:gd name="connsiteY4-20" fmla="*/ 240455 h 5207001"/>
                <a:gd name="connsiteX5-21" fmla="*/ 0 w 2474384"/>
                <a:gd name="connsiteY5-22" fmla="*/ 0 h 5207001"/>
                <a:gd name="connsiteX0-23" fmla="*/ 182412 w 2656796"/>
                <a:gd name="connsiteY0-24" fmla="*/ 0 h 5380387"/>
                <a:gd name="connsiteX1-25" fmla="*/ 2656796 w 2656796"/>
                <a:gd name="connsiteY1-26" fmla="*/ 0 h 5380387"/>
                <a:gd name="connsiteX2-27" fmla="*/ 2656796 w 2656796"/>
                <a:gd name="connsiteY2-28" fmla="*/ 5207001 h 5380387"/>
                <a:gd name="connsiteX3-29" fmla="*/ 182412 w 2656796"/>
                <a:gd name="connsiteY3-30" fmla="*/ 5207001 h 5380387"/>
                <a:gd name="connsiteX4-31" fmla="*/ 185375 w 2656796"/>
                <a:gd name="connsiteY4-32" fmla="*/ 4941995 h 5380387"/>
                <a:gd name="connsiteX5-33" fmla="*/ 185375 w 2656796"/>
                <a:gd name="connsiteY5-34" fmla="*/ 240455 h 5380387"/>
                <a:gd name="connsiteX6" fmla="*/ 182412 w 2656796"/>
                <a:gd name="connsiteY6" fmla="*/ 0 h 5380387"/>
                <a:gd name="connsiteX0-35" fmla="*/ 182412 w 2656796"/>
                <a:gd name="connsiteY0-36" fmla="*/ 0 h 5380387"/>
                <a:gd name="connsiteX1-37" fmla="*/ 2656796 w 2656796"/>
                <a:gd name="connsiteY1-38" fmla="*/ 0 h 5380387"/>
                <a:gd name="connsiteX2-39" fmla="*/ 2656796 w 2656796"/>
                <a:gd name="connsiteY2-40" fmla="*/ 5207001 h 5380387"/>
                <a:gd name="connsiteX3-41" fmla="*/ 182412 w 2656796"/>
                <a:gd name="connsiteY3-42" fmla="*/ 5207001 h 5380387"/>
                <a:gd name="connsiteX4-43" fmla="*/ 185375 w 2656796"/>
                <a:gd name="connsiteY4-44" fmla="*/ 4941995 h 5380387"/>
                <a:gd name="connsiteX5-45" fmla="*/ 185375 w 2656796"/>
                <a:gd name="connsiteY5-46" fmla="*/ 240455 h 5380387"/>
                <a:gd name="connsiteX6-47" fmla="*/ 182412 w 2656796"/>
                <a:gd name="connsiteY6-48" fmla="*/ 0 h 5380387"/>
                <a:gd name="connsiteX0-49" fmla="*/ 0 w 2474384"/>
                <a:gd name="connsiteY0-50" fmla="*/ 0 h 5207001"/>
                <a:gd name="connsiteX1-51" fmla="*/ 2474384 w 2474384"/>
                <a:gd name="connsiteY1-52" fmla="*/ 0 h 5207001"/>
                <a:gd name="connsiteX2-53" fmla="*/ 2474384 w 2474384"/>
                <a:gd name="connsiteY2-54" fmla="*/ 5207001 h 5207001"/>
                <a:gd name="connsiteX3-55" fmla="*/ 0 w 2474384"/>
                <a:gd name="connsiteY3-56" fmla="*/ 5207001 h 5207001"/>
                <a:gd name="connsiteX4-57" fmla="*/ 2963 w 2474384"/>
                <a:gd name="connsiteY4-58" fmla="*/ 4941995 h 5207001"/>
                <a:gd name="connsiteX5-59" fmla="*/ 2963 w 2474384"/>
                <a:gd name="connsiteY5-60" fmla="*/ 240455 h 5207001"/>
                <a:gd name="connsiteX6-61" fmla="*/ 0 w 2474384"/>
                <a:gd name="connsiteY6-62" fmla="*/ 0 h 5207001"/>
                <a:gd name="connsiteX0-63" fmla="*/ 4657 w 2479041"/>
                <a:gd name="connsiteY0-64" fmla="*/ 0 h 5207001"/>
                <a:gd name="connsiteX1-65" fmla="*/ 2479041 w 2479041"/>
                <a:gd name="connsiteY1-66" fmla="*/ 0 h 5207001"/>
                <a:gd name="connsiteX2-67" fmla="*/ 2479041 w 2479041"/>
                <a:gd name="connsiteY2-68" fmla="*/ 5207001 h 5207001"/>
                <a:gd name="connsiteX3-69" fmla="*/ 4657 w 2479041"/>
                <a:gd name="connsiteY3-70" fmla="*/ 5207001 h 5207001"/>
                <a:gd name="connsiteX4-71" fmla="*/ 7620 w 2479041"/>
                <a:gd name="connsiteY4-72" fmla="*/ 4941995 h 5207001"/>
                <a:gd name="connsiteX5-73" fmla="*/ 0 w 2479041"/>
                <a:gd name="connsiteY5-74" fmla="*/ 4705775 h 5207001"/>
                <a:gd name="connsiteX6-75" fmla="*/ 7620 w 2479041"/>
                <a:gd name="connsiteY6-76" fmla="*/ 240455 h 5207001"/>
                <a:gd name="connsiteX7" fmla="*/ 4657 w 2479041"/>
                <a:gd name="connsiteY7" fmla="*/ 0 h 5207001"/>
                <a:gd name="connsiteX0-77" fmla="*/ 2963 w 2474384"/>
                <a:gd name="connsiteY0-78" fmla="*/ 240455 h 5207001"/>
                <a:gd name="connsiteX1-79" fmla="*/ 0 w 2474384"/>
                <a:gd name="connsiteY1-80" fmla="*/ 0 h 5207001"/>
                <a:gd name="connsiteX2-81" fmla="*/ 2474384 w 2474384"/>
                <a:gd name="connsiteY2-82" fmla="*/ 0 h 5207001"/>
                <a:gd name="connsiteX3-83" fmla="*/ 2474384 w 2474384"/>
                <a:gd name="connsiteY3-84" fmla="*/ 5207001 h 5207001"/>
                <a:gd name="connsiteX4-85" fmla="*/ 0 w 2474384"/>
                <a:gd name="connsiteY4-86" fmla="*/ 5207001 h 5207001"/>
                <a:gd name="connsiteX5-87" fmla="*/ 2963 w 2474384"/>
                <a:gd name="connsiteY5-88" fmla="*/ 4941995 h 5207001"/>
                <a:gd name="connsiteX6-89" fmla="*/ 86783 w 2474384"/>
                <a:gd name="connsiteY6-90" fmla="*/ 4797215 h 5207001"/>
                <a:gd name="connsiteX0-91" fmla="*/ 2963 w 2474384"/>
                <a:gd name="connsiteY0-92" fmla="*/ 240455 h 5207001"/>
                <a:gd name="connsiteX1-93" fmla="*/ 0 w 2474384"/>
                <a:gd name="connsiteY1-94" fmla="*/ 0 h 5207001"/>
                <a:gd name="connsiteX2-95" fmla="*/ 2474384 w 2474384"/>
                <a:gd name="connsiteY2-96" fmla="*/ 0 h 5207001"/>
                <a:gd name="connsiteX3-97" fmla="*/ 2474384 w 2474384"/>
                <a:gd name="connsiteY3-98" fmla="*/ 5207001 h 5207001"/>
                <a:gd name="connsiteX4-99" fmla="*/ 0 w 2474384"/>
                <a:gd name="connsiteY4-100" fmla="*/ 5207001 h 5207001"/>
                <a:gd name="connsiteX5-101" fmla="*/ 2963 w 2474384"/>
                <a:gd name="connsiteY5-102" fmla="*/ 4941995 h 520700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2474384" h="5207001">
                  <a:moveTo>
                    <a:pt x="2963" y="240455"/>
                  </a:moveTo>
                  <a:cubicBezTo>
                    <a:pt x="1975" y="160303"/>
                    <a:pt x="988" y="80152"/>
                    <a:pt x="0" y="0"/>
                  </a:cubicBezTo>
                  <a:lnTo>
                    <a:pt x="2474384" y="0"/>
                  </a:lnTo>
                  <a:lnTo>
                    <a:pt x="2474384" y="5207001"/>
                  </a:lnTo>
                  <a:lnTo>
                    <a:pt x="0" y="5207001"/>
                  </a:lnTo>
                  <a:cubicBezTo>
                    <a:pt x="988" y="5118666"/>
                    <a:pt x="1975" y="5030330"/>
                    <a:pt x="2963" y="4941995"/>
                  </a:cubicBezTo>
                </a:path>
              </a:pathLst>
            </a:cu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4309176" y="792953"/>
              <a:ext cx="4639832" cy="91417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zh-CN" altLang="en-US" sz="2800" b="1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</a:rPr>
                <a:t>公历的缘起</a:t>
              </a:r>
              <a:endParaRPr lang="zh-CN" altLang="en-US" sz="28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473710" y="866140"/>
            <a:ext cx="11283315" cy="2738120"/>
          </a:xfrm>
          <a:prstGeom prst="rect">
            <a:avLst/>
          </a:prstGeom>
          <a:noFill/>
          <a:ln w="22225">
            <a:solidFill>
              <a:srgbClr val="00B050"/>
            </a:solidFill>
            <a:prstDash val="sysDash"/>
          </a:ln>
        </p:spPr>
        <p:txBody>
          <a:bodyPr wrap="none" rtlCol="0">
            <a:spAutoFit/>
          </a:bodyPr>
          <a:p>
            <a:pPr algn="l"/>
            <a:r>
              <a:rPr lang="en-US" altLang="zh-CN">
                <a:sym typeface="+mn-ea"/>
              </a:rPr>
              <a:t> </a:t>
            </a:r>
            <a:r>
              <a:rPr lang="zh-CN" altLang="en-US" sz="2800">
                <a:solidFill>
                  <a:srgbClr val="C00000"/>
                </a:solidFill>
                <a:latin typeface="+mj-ea"/>
                <a:ea typeface="+mj-ea"/>
                <a:cs typeface="+mj-ea"/>
                <a:sym typeface="+mn-ea"/>
              </a:rPr>
              <a:t>公历</a:t>
            </a:r>
            <a:r>
              <a:rPr lang="zh-CN" altLang="en-US" sz="2000">
                <a:solidFill>
                  <a:srgbClr val="C00000"/>
                </a:solidFill>
                <a:latin typeface="+mj-ea"/>
                <a:ea typeface="+mj-ea"/>
                <a:cs typeface="+mj-ea"/>
                <a:sym typeface="+mn-ea"/>
              </a:rPr>
              <a:t>（格里高利历）</a:t>
            </a:r>
            <a:r>
              <a:rPr lang="zh-CN" altLang="en-US" sz="2800">
                <a:solidFill>
                  <a:srgbClr val="C00000"/>
                </a:solidFill>
                <a:latin typeface="+mj-ea"/>
                <a:ea typeface="+mj-ea"/>
                <a:cs typeface="+mj-ea"/>
                <a:sym typeface="+mn-ea"/>
              </a:rPr>
              <a:t>：</a:t>
            </a:r>
            <a:r>
              <a:rPr lang="en-US" altLang="zh-CN" sz="2800">
                <a:solidFill>
                  <a:srgbClr val="C00000"/>
                </a:solidFill>
                <a:latin typeface="+mj-ea"/>
                <a:ea typeface="+mj-ea"/>
                <a:cs typeface="+mj-ea"/>
                <a:sym typeface="+mn-ea"/>
              </a:rPr>
              <a:t>      </a:t>
            </a:r>
            <a:endParaRPr lang="en-US" altLang="zh-CN" sz="2800">
              <a:solidFill>
                <a:srgbClr val="C00000"/>
              </a:solidFill>
              <a:latin typeface="+mj-ea"/>
              <a:ea typeface="+mj-ea"/>
              <a:cs typeface="+mj-ea"/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      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《儒略历》比回归年365.2422日长0.0078日。从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前45 年颁布到1582 年时，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pPr algn="l"/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已经累计相差十多天。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为了纠正偏差，意大利医生兼哲学家</a:t>
            </a:r>
            <a:r>
              <a:rPr lang="zh-CN" altLang="en-US" sz="2400">
                <a:solidFill>
                  <a:schemeClr val="accent3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利乌斯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对儒略历加以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pPr algn="l"/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改革而制成一种更精确的历法。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pPr algn="l"/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      1582年，时任罗马教皇的</a:t>
            </a:r>
            <a:r>
              <a:rPr lang="zh-CN" altLang="en-US" sz="2400">
                <a:solidFill>
                  <a:srgbClr val="3A26F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格里高利十三世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予以批准颁行，被称为</a:t>
            </a:r>
            <a:r>
              <a:rPr lang="zh-CN" altLang="en-US" sz="2400" b="1">
                <a:solidFill>
                  <a:srgbClr val="E3601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格里高利历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pPr algn="l"/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即沿用至今的世界通用的</a:t>
            </a:r>
            <a:r>
              <a:rPr lang="zh-CN" altLang="en-US" sz="2400" b="1">
                <a:solidFill>
                  <a:srgbClr val="2A7F5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公历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。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新颁布的历法理论上可以达到两万年内误差不超过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  <a:p>
            <a:pPr algn="l"/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一天，但由于地球自转的变化，实际到公元4909年误差就可达一天。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15" name="图片 14" descr="格里高利"/>
          <p:cNvPicPr>
            <a:picLocks noChangeAspect="1"/>
          </p:cNvPicPr>
          <p:nvPr/>
        </p:nvPicPr>
        <p:blipFill>
          <a:blip r:embed="rId5"/>
          <a:srcRect l="10458" r="3271"/>
          <a:stretch>
            <a:fillRect/>
          </a:stretch>
        </p:blipFill>
        <p:spPr>
          <a:xfrm>
            <a:off x="9180195" y="3789680"/>
            <a:ext cx="2251075" cy="2609850"/>
          </a:xfrm>
          <a:prstGeom prst="rect">
            <a:avLst/>
          </a:prstGeom>
        </p:spPr>
      </p:pic>
      <p:pic>
        <p:nvPicPr>
          <p:cNvPr id="16" name="图片 15" descr="t015063b348ed58af95"/>
          <p:cNvPicPr>
            <a:picLocks noChangeAspect="1"/>
          </p:cNvPicPr>
          <p:nvPr/>
        </p:nvPicPr>
        <p:blipFill>
          <a:blip r:embed="rId6"/>
          <a:srcRect l="3850" t="7388" r="3100" b="5086"/>
          <a:stretch>
            <a:fillRect/>
          </a:stretch>
        </p:blipFill>
        <p:spPr>
          <a:xfrm>
            <a:off x="772160" y="3789680"/>
            <a:ext cx="2630170" cy="2609850"/>
          </a:xfrm>
          <a:prstGeom prst="ellipse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249295" y="6307455"/>
            <a:ext cx="6294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b="1">
                <a:solidFill>
                  <a:schemeClr val="accent5">
                    <a:lumMod val="75000"/>
                  </a:schemeClr>
                </a:solidFill>
              </a:rPr>
              <a:t>以耶稣诞生之年作为纪年的开始，纪年的起点是公元1年。</a:t>
            </a:r>
            <a:endParaRPr lang="zh-CN" altLang="en-US" b="1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8" name="图片 17" descr="t0146cf0ad3b47aaa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6670" y="5093335"/>
            <a:ext cx="4739640" cy="1214120"/>
          </a:xfrm>
          <a:prstGeom prst="rect">
            <a:avLst/>
          </a:prstGeom>
        </p:spPr>
      </p:pic>
      <p:pic>
        <p:nvPicPr>
          <p:cNvPr id="19" name="图片 18" descr="t015ff176bfedccbaf1"/>
          <p:cNvPicPr>
            <a:picLocks noChangeAspect="1"/>
          </p:cNvPicPr>
          <p:nvPr/>
        </p:nvPicPr>
        <p:blipFill>
          <a:blip r:embed="rId8"/>
          <a:srcRect l="20365" t="9258" r="16613" b="1333"/>
          <a:stretch>
            <a:fillRect/>
          </a:stretch>
        </p:blipFill>
        <p:spPr>
          <a:xfrm>
            <a:off x="5979795" y="4398645"/>
            <a:ext cx="833755" cy="1391920"/>
          </a:xfrm>
          <a:prstGeom prst="ellipse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1" t="17405" r="60975" b="37224"/>
          <a:stretch>
            <a:fillRect/>
          </a:stretch>
        </p:blipFill>
        <p:spPr>
          <a:xfrm rot="12900000">
            <a:off x="11141710" y="5384165"/>
            <a:ext cx="1153160" cy="1568450"/>
          </a:xfrm>
          <a:custGeom>
            <a:avLst/>
            <a:gdLst>
              <a:gd name="connsiteX0" fmla="*/ 0 w 5016500"/>
              <a:gd name="connsiteY0" fmla="*/ 0 h 4064000"/>
              <a:gd name="connsiteX1" fmla="*/ 4541292 w 5016500"/>
              <a:gd name="connsiteY1" fmla="*/ 0 h 4064000"/>
              <a:gd name="connsiteX2" fmla="*/ 4546414 w 5016500"/>
              <a:gd name="connsiteY2" fmla="*/ 43999 h 4064000"/>
              <a:gd name="connsiteX3" fmla="*/ 4910095 w 5016500"/>
              <a:gd name="connsiteY3" fmla="*/ 427983 h 4064000"/>
              <a:gd name="connsiteX4" fmla="*/ 5016500 w 5016500"/>
              <a:gd name="connsiteY4" fmla="*/ 456586 h 4064000"/>
              <a:gd name="connsiteX5" fmla="*/ 5016500 w 5016500"/>
              <a:gd name="connsiteY5" fmla="*/ 4064000 h 4064000"/>
              <a:gd name="connsiteX6" fmla="*/ 505135 w 5016500"/>
              <a:gd name="connsiteY6" fmla="*/ 4064000 h 4064000"/>
              <a:gd name="connsiteX7" fmla="*/ 581593 w 5016500"/>
              <a:gd name="connsiteY7" fmla="*/ 4009371 h 4064000"/>
              <a:gd name="connsiteX8" fmla="*/ 762000 w 5016500"/>
              <a:gd name="connsiteY8" fmla="*/ 3632200 h 4064000"/>
              <a:gd name="connsiteX9" fmla="*/ 146050 w 5016500"/>
              <a:gd name="connsiteY9" fmla="*/ 3098800 h 4064000"/>
              <a:gd name="connsiteX10" fmla="*/ 21915 w 5016500"/>
              <a:gd name="connsiteY10" fmla="*/ 3109637 h 4064000"/>
              <a:gd name="connsiteX11" fmla="*/ 0 w 5016500"/>
              <a:gd name="connsiteY11" fmla="*/ 3115528 h 40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16500" h="4064000">
                <a:moveTo>
                  <a:pt x="0" y="0"/>
                </a:moveTo>
                <a:lnTo>
                  <a:pt x="4541292" y="0"/>
                </a:lnTo>
                <a:lnTo>
                  <a:pt x="4546414" y="43999"/>
                </a:lnTo>
                <a:cubicBezTo>
                  <a:pt x="4587439" y="217614"/>
                  <a:pt x="4725866" y="360504"/>
                  <a:pt x="4910095" y="427983"/>
                </a:cubicBezTo>
                <a:lnTo>
                  <a:pt x="5016500" y="456586"/>
                </a:lnTo>
                <a:lnTo>
                  <a:pt x="5016500" y="4064000"/>
                </a:lnTo>
                <a:lnTo>
                  <a:pt x="505135" y="4064000"/>
                </a:lnTo>
                <a:lnTo>
                  <a:pt x="581593" y="4009371"/>
                </a:lnTo>
                <a:cubicBezTo>
                  <a:pt x="693058" y="3912845"/>
                  <a:pt x="762000" y="3779495"/>
                  <a:pt x="762000" y="3632200"/>
                </a:cubicBezTo>
                <a:cubicBezTo>
                  <a:pt x="762000" y="3337611"/>
                  <a:pt x="486230" y="3098800"/>
                  <a:pt x="146050" y="3098800"/>
                </a:cubicBezTo>
                <a:cubicBezTo>
                  <a:pt x="103528" y="3098800"/>
                  <a:pt x="62012" y="3102532"/>
                  <a:pt x="21915" y="3109637"/>
                </a:cubicBezTo>
                <a:lnTo>
                  <a:pt x="0" y="3115528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2F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39056" y="388257"/>
            <a:ext cx="11314793" cy="6081486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  <a:effectLst>
            <a:outerShdw blurRad="1397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257"/>
            <a:ext cx="12192000" cy="254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1523" y="2699657"/>
            <a:ext cx="16059808" cy="415834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23315" y="762000"/>
            <a:ext cx="92843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思考：希腊罗马古典文化繁荣的主要原因？</a:t>
            </a:r>
            <a:endParaRPr lang="zh-CN" altLang="en-US" sz="36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75030" y="1661795"/>
            <a:ext cx="1044130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1.</a:t>
            </a:r>
            <a:r>
              <a:rPr lang="zh-CN" altLang="en-US" sz="3600"/>
              <a:t>奴隶制经济的繁荣为古希腊罗马文化的发展创造了条件。</a:t>
            </a:r>
            <a:endParaRPr lang="zh-CN" altLang="en-US" sz="3600"/>
          </a:p>
          <a:p>
            <a:r>
              <a:rPr lang="en-US" altLang="zh-CN" sz="3600"/>
              <a:t>2.</a:t>
            </a:r>
            <a:r>
              <a:rPr lang="zh-CN" altLang="en-US" sz="3600"/>
              <a:t>奴隶制民主政治促进了古典文化的繁荣。</a:t>
            </a:r>
            <a:endParaRPr lang="zh-CN" altLang="en-US" sz="3600"/>
          </a:p>
          <a:p>
            <a:r>
              <a:rPr lang="en-US" altLang="zh-CN" sz="3600"/>
              <a:t>3.</a:t>
            </a:r>
            <a:r>
              <a:rPr lang="zh-CN" altLang="en-US" sz="3600"/>
              <a:t>人才辈出，他们继承并创新地发展了古希腊罗马文化。</a:t>
            </a:r>
            <a:endParaRPr lang="zh-CN" altLang="en-US" sz="3600"/>
          </a:p>
        </p:txBody>
      </p:sp>
      <p:sp>
        <p:nvSpPr>
          <p:cNvPr id="12" name="文本框 11"/>
          <p:cNvSpPr txBox="1"/>
          <p:nvPr/>
        </p:nvSpPr>
        <p:spPr>
          <a:xfrm>
            <a:off x="875030" y="4523105"/>
            <a:ext cx="10344785" cy="1783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认识到</a:t>
            </a:r>
            <a:r>
              <a:rPr lang="zh-CN" altLang="en-US" sz="2800"/>
              <a:t>：古代世界文明有地域性、差异性；</a:t>
            </a:r>
            <a:endParaRPr lang="zh-CN" altLang="en-US" sz="2800"/>
          </a:p>
          <a:p>
            <a:r>
              <a:rPr lang="zh-CN" altLang="en-US" sz="2800"/>
              <a:t>对待不同文明应互相尊重，平等交流，相互学习；</a:t>
            </a:r>
            <a:endParaRPr lang="zh-CN" altLang="en-US" sz="2800"/>
          </a:p>
          <a:p>
            <a:r>
              <a:rPr lang="zh-CN" altLang="en-US" sz="2800"/>
              <a:t>对待外来文化，不应照搬照抄而要取其精华、弃其糟粕。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2F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39056" y="388257"/>
            <a:ext cx="11314793" cy="6081486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  <a:effectLst>
            <a:outerShdw blurRad="1397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257"/>
            <a:ext cx="12192000" cy="254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1523" y="2699657"/>
            <a:ext cx="16059808" cy="415834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">
            <a:off x="11035030" y="227965"/>
            <a:ext cx="914400" cy="15290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1" t="17405" r="9912" b="13974"/>
          <a:stretch>
            <a:fillRect/>
          </a:stretch>
        </p:blipFill>
        <p:spPr>
          <a:xfrm>
            <a:off x="1965325" y="843915"/>
            <a:ext cx="8261350" cy="4540885"/>
          </a:xfrm>
          <a:custGeom>
            <a:avLst/>
            <a:gdLst>
              <a:gd name="connsiteX0" fmla="*/ 0 w 5016500"/>
              <a:gd name="connsiteY0" fmla="*/ 0 h 4064000"/>
              <a:gd name="connsiteX1" fmla="*/ 4541292 w 5016500"/>
              <a:gd name="connsiteY1" fmla="*/ 0 h 4064000"/>
              <a:gd name="connsiteX2" fmla="*/ 4546414 w 5016500"/>
              <a:gd name="connsiteY2" fmla="*/ 43999 h 4064000"/>
              <a:gd name="connsiteX3" fmla="*/ 4910095 w 5016500"/>
              <a:gd name="connsiteY3" fmla="*/ 427983 h 4064000"/>
              <a:gd name="connsiteX4" fmla="*/ 5016500 w 5016500"/>
              <a:gd name="connsiteY4" fmla="*/ 456586 h 4064000"/>
              <a:gd name="connsiteX5" fmla="*/ 5016500 w 5016500"/>
              <a:gd name="connsiteY5" fmla="*/ 4064000 h 4064000"/>
              <a:gd name="connsiteX6" fmla="*/ 505135 w 5016500"/>
              <a:gd name="connsiteY6" fmla="*/ 4064000 h 4064000"/>
              <a:gd name="connsiteX7" fmla="*/ 581593 w 5016500"/>
              <a:gd name="connsiteY7" fmla="*/ 4009371 h 4064000"/>
              <a:gd name="connsiteX8" fmla="*/ 762000 w 5016500"/>
              <a:gd name="connsiteY8" fmla="*/ 3632200 h 4064000"/>
              <a:gd name="connsiteX9" fmla="*/ 146050 w 5016500"/>
              <a:gd name="connsiteY9" fmla="*/ 3098800 h 4064000"/>
              <a:gd name="connsiteX10" fmla="*/ 21915 w 5016500"/>
              <a:gd name="connsiteY10" fmla="*/ 3109637 h 4064000"/>
              <a:gd name="connsiteX11" fmla="*/ 0 w 5016500"/>
              <a:gd name="connsiteY11" fmla="*/ 3115528 h 40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16500" h="4064000">
                <a:moveTo>
                  <a:pt x="0" y="0"/>
                </a:moveTo>
                <a:lnTo>
                  <a:pt x="4541292" y="0"/>
                </a:lnTo>
                <a:lnTo>
                  <a:pt x="4546414" y="43999"/>
                </a:lnTo>
                <a:cubicBezTo>
                  <a:pt x="4587439" y="217614"/>
                  <a:pt x="4725866" y="360504"/>
                  <a:pt x="4910095" y="427983"/>
                </a:cubicBezTo>
                <a:lnTo>
                  <a:pt x="5016500" y="456586"/>
                </a:lnTo>
                <a:lnTo>
                  <a:pt x="5016500" y="4064000"/>
                </a:lnTo>
                <a:lnTo>
                  <a:pt x="505135" y="4064000"/>
                </a:lnTo>
                <a:lnTo>
                  <a:pt x="581593" y="4009371"/>
                </a:lnTo>
                <a:cubicBezTo>
                  <a:pt x="693058" y="3912845"/>
                  <a:pt x="762000" y="3779495"/>
                  <a:pt x="762000" y="3632200"/>
                </a:cubicBezTo>
                <a:cubicBezTo>
                  <a:pt x="762000" y="3337611"/>
                  <a:pt x="486230" y="3098800"/>
                  <a:pt x="146050" y="3098800"/>
                </a:cubicBezTo>
                <a:cubicBezTo>
                  <a:pt x="103528" y="3098800"/>
                  <a:pt x="62012" y="3102532"/>
                  <a:pt x="21915" y="3109637"/>
                </a:cubicBezTo>
                <a:lnTo>
                  <a:pt x="0" y="3115528"/>
                </a:lnTo>
                <a:close/>
              </a:path>
            </a:pathLst>
          </a:cu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0" y="4992370"/>
            <a:ext cx="1410335" cy="1546860"/>
          </a:xfrm>
          <a:prstGeom prst="rect">
            <a:avLst/>
          </a:prstGeom>
        </p:spPr>
      </p:pic>
      <p:pic>
        <p:nvPicPr>
          <p:cNvPr id="130" name="图片 1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805" y="5680075"/>
            <a:ext cx="758825" cy="78930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233420" y="1998345"/>
            <a:ext cx="6320155" cy="1938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spc="-100" baseline="0" noProof="0" dirty="0" smtClean="0"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宋体" panose="02010600030101010101" pitchFamily="2" charset="-122"/>
              </a:rPr>
              <a:t>第</a:t>
            </a:r>
            <a:r>
              <a:rPr kumimoji="0" lang="en-US" altLang="zh-CN" sz="6000" b="1" i="0" spc="-100" baseline="0" noProof="0" dirty="0" smtClean="0"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宋体" panose="02010600030101010101" pitchFamily="2" charset="-122"/>
              </a:rPr>
              <a:t>6</a:t>
            </a:r>
            <a:r>
              <a:rPr kumimoji="0" lang="zh-CN" altLang="en-US" sz="6000" b="1" i="0" spc="-100" baseline="0" noProof="0" dirty="0" smtClean="0"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宋体" panose="02010600030101010101" pitchFamily="2" charset="-122"/>
              </a:rPr>
              <a:t>课</a:t>
            </a:r>
            <a:endParaRPr kumimoji="0" lang="zh-CN" altLang="en-US" sz="6000" b="1" i="0" spc="-100" baseline="0" noProof="0" dirty="0" smtClean="0">
              <a:solidFill>
                <a:srgbClr val="FF000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宋体" panose="02010600030101010101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spc="-100" baseline="0" noProof="0" dirty="0" smtClean="0"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宋体" panose="02010600030101010101" pitchFamily="2" charset="-122"/>
              </a:rPr>
              <a:t>希腊罗马古典文化</a:t>
            </a:r>
            <a:endParaRPr kumimoji="0" lang="zh-CN" altLang="en-US" sz="6000" b="1" i="0" spc="-100" baseline="0" noProof="0" dirty="0" smtClean="0">
              <a:solidFill>
                <a:srgbClr val="FF000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503133" y="695960"/>
          <a:ext cx="11392535" cy="6034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615"/>
                <a:gridCol w="4893945"/>
                <a:gridCol w="5133975"/>
              </a:tblGrid>
              <a:tr h="5683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类型</a:t>
                      </a:r>
                      <a:endParaRPr lang="zh-CN" altLang="en-US" sz="2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东方文明</a:t>
                      </a:r>
                      <a:endParaRPr lang="zh-CN" altLang="en-US" sz="2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西方文明</a:t>
                      </a:r>
                      <a:endParaRPr lang="zh-CN" altLang="en-US" sz="2800"/>
                    </a:p>
                  </a:txBody>
                  <a:tcPr/>
                </a:tc>
              </a:tr>
              <a:tr h="9696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典型</a:t>
                      </a:r>
                      <a:endParaRPr lang="zh-CN" altLang="en-US" sz="2800"/>
                    </a:p>
                    <a:p>
                      <a:pPr algn="ctr">
                        <a:buNone/>
                      </a:pPr>
                      <a:r>
                        <a:rPr lang="zh-CN" altLang="en-US" sz="2800"/>
                        <a:t>代表</a:t>
                      </a:r>
                      <a:endParaRPr lang="zh-CN" altLang="en-US" sz="2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5435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发源地</a:t>
                      </a:r>
                      <a:endParaRPr lang="zh-CN" altLang="en-US" sz="2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13709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文明</a:t>
                      </a:r>
                      <a:endParaRPr lang="zh-CN" altLang="en-US" sz="2800"/>
                    </a:p>
                    <a:p>
                      <a:pPr algn="ctr">
                        <a:buNone/>
                      </a:pPr>
                      <a:r>
                        <a:rPr lang="zh-CN" altLang="en-US" sz="2800"/>
                        <a:t>成果</a:t>
                      </a:r>
                      <a:endParaRPr lang="zh-CN" altLang="en-US" sz="2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16122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基本</a:t>
                      </a:r>
                      <a:endParaRPr lang="zh-CN" altLang="en-US" sz="2800"/>
                    </a:p>
                    <a:p>
                      <a:pPr algn="ctr">
                        <a:buNone/>
                      </a:pPr>
                      <a:r>
                        <a:rPr lang="zh-CN" altLang="en-US" sz="2800"/>
                        <a:t>特征</a:t>
                      </a:r>
                      <a:endParaRPr lang="zh-CN" altLang="en-US" sz="2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9696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认识</a:t>
                      </a:r>
                      <a:endParaRPr lang="zh-CN" altLang="en-US" sz="2800"/>
                    </a:p>
                  </a:txBody>
                  <a:tcPr/>
                </a:tc>
                <a:tc gridSpan="2"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502285" y="135255"/>
            <a:ext cx="3593465" cy="5835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东西方文明比较</a:t>
            </a:r>
            <a:endParaRPr lang="zh-CN" altLang="en-US" sz="32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22450" y="1372235"/>
            <a:ext cx="48831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古代埃及、古代巴比伦、古代印度、古代中国</a:t>
            </a:r>
            <a:endParaRPr lang="zh-CN" altLang="en-US" sz="2400"/>
          </a:p>
        </p:txBody>
      </p:sp>
      <p:sp>
        <p:nvSpPr>
          <p:cNvPr id="7" name="文本框 6"/>
          <p:cNvSpPr txBox="1"/>
          <p:nvPr/>
        </p:nvSpPr>
        <p:spPr>
          <a:xfrm>
            <a:off x="7774305" y="1557020"/>
            <a:ext cx="36302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古希腊、罗马</a:t>
            </a:r>
            <a:endParaRPr lang="zh-CN" altLang="en-US" sz="2400"/>
          </a:p>
        </p:txBody>
      </p:sp>
      <p:sp>
        <p:nvSpPr>
          <p:cNvPr id="8" name="文本框 7"/>
          <p:cNvSpPr txBox="1"/>
          <p:nvPr/>
        </p:nvSpPr>
        <p:spPr>
          <a:xfrm>
            <a:off x="2616835" y="2352040"/>
            <a:ext cx="19443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大河流域</a:t>
            </a:r>
            <a:endParaRPr lang="zh-CN" altLang="en-US" sz="2400"/>
          </a:p>
        </p:txBody>
      </p:sp>
      <p:sp>
        <p:nvSpPr>
          <p:cNvPr id="9" name="文本框 8"/>
          <p:cNvSpPr txBox="1"/>
          <p:nvPr/>
        </p:nvSpPr>
        <p:spPr>
          <a:xfrm>
            <a:off x="8124190" y="2352040"/>
            <a:ext cx="20561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地中海沿岸</a:t>
            </a:r>
            <a:endParaRPr lang="zh-CN" altLang="en-US" sz="2400"/>
          </a:p>
        </p:txBody>
      </p:sp>
      <p:sp>
        <p:nvSpPr>
          <p:cNvPr id="10" name="文本框 9"/>
          <p:cNvSpPr txBox="1"/>
          <p:nvPr/>
        </p:nvSpPr>
        <p:spPr>
          <a:xfrm>
            <a:off x="1822450" y="2829560"/>
            <a:ext cx="48831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金字塔、象形文字；《汉谟拉比法典》、楔形文；种姓制度、佛教；司母戊鼎、甲骨文</a:t>
            </a:r>
            <a:endParaRPr lang="zh-CN" altLang="en-US" sz="2400"/>
          </a:p>
        </p:txBody>
      </p:sp>
      <p:sp>
        <p:nvSpPr>
          <p:cNvPr id="11" name="文本框 10"/>
          <p:cNvSpPr txBox="1"/>
          <p:nvPr/>
        </p:nvSpPr>
        <p:spPr>
          <a:xfrm>
            <a:off x="6730365" y="2812415"/>
            <a:ext cx="51650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雅典奴隶制民主、《十二铜表法》《荷马史诗》《掷铁饼者》、帕特农神庙、罗马大竞技场、儒略历</a:t>
            </a:r>
            <a:endParaRPr lang="zh-CN" altLang="en-US" sz="2400"/>
          </a:p>
        </p:txBody>
      </p:sp>
      <p:sp>
        <p:nvSpPr>
          <p:cNvPr id="12" name="文本框 11"/>
          <p:cNvSpPr txBox="1"/>
          <p:nvPr/>
        </p:nvSpPr>
        <p:spPr>
          <a:xfrm>
            <a:off x="1823085" y="4151630"/>
            <a:ext cx="457771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地理方面：大河文明（东方文明）</a:t>
            </a:r>
            <a:endParaRPr lang="zh-CN" altLang="en-US" sz="2400"/>
          </a:p>
          <a:p>
            <a:r>
              <a:rPr lang="zh-CN" altLang="en-US" sz="2400"/>
              <a:t>经济方面：农业经济</a:t>
            </a:r>
            <a:endParaRPr lang="zh-CN" altLang="en-US" sz="2400"/>
          </a:p>
          <a:p>
            <a:r>
              <a:rPr lang="zh-CN" altLang="en-US" sz="2400"/>
              <a:t>政治方面：中央集权君主专制</a:t>
            </a:r>
            <a:endParaRPr lang="zh-CN" altLang="en-US" sz="2400"/>
          </a:p>
          <a:p>
            <a:r>
              <a:rPr lang="zh-CN" altLang="en-US" sz="2400"/>
              <a:t>思想方面：专制、保守</a:t>
            </a:r>
            <a:endParaRPr lang="zh-CN" altLang="en-US" sz="2400"/>
          </a:p>
        </p:txBody>
      </p:sp>
      <p:sp>
        <p:nvSpPr>
          <p:cNvPr id="13" name="文本框 12"/>
          <p:cNvSpPr txBox="1"/>
          <p:nvPr/>
        </p:nvSpPr>
        <p:spPr>
          <a:xfrm>
            <a:off x="6806565" y="4151630"/>
            <a:ext cx="501332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地理文明：海洋文明（西方文明）</a:t>
            </a:r>
            <a:endParaRPr lang="zh-CN" altLang="en-US" sz="2400"/>
          </a:p>
          <a:p>
            <a:r>
              <a:rPr lang="zh-CN" altLang="en-US" sz="2400"/>
              <a:t>经济方面：工商业发达</a:t>
            </a:r>
            <a:endParaRPr lang="zh-CN" altLang="en-US" sz="2400"/>
          </a:p>
          <a:p>
            <a:r>
              <a:rPr lang="zh-CN" altLang="en-US" sz="2400"/>
              <a:t>政治方面：民主政治</a:t>
            </a:r>
            <a:endParaRPr lang="zh-CN" altLang="en-US" sz="2400"/>
          </a:p>
          <a:p>
            <a:r>
              <a:rPr lang="zh-CN" altLang="en-US" sz="2400"/>
              <a:t>思想方面：竞争、开阔</a:t>
            </a:r>
            <a:endParaRPr lang="zh-CN" altLang="en-US" sz="2400"/>
          </a:p>
        </p:txBody>
      </p:sp>
      <p:sp>
        <p:nvSpPr>
          <p:cNvPr id="14" name="文本框 13"/>
          <p:cNvSpPr txBox="1"/>
          <p:nvPr/>
        </p:nvSpPr>
        <p:spPr>
          <a:xfrm>
            <a:off x="1823085" y="5900420"/>
            <a:ext cx="93649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人类文明具有多元性、发展的不平衡；世界各地区、各民族共同推动了人类文明的进步，他们创造的文明成果是人类的共同财富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2F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39056" y="388257"/>
            <a:ext cx="11314793" cy="6081486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  <a:effectLst>
            <a:outerShdw blurRad="1397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257"/>
            <a:ext cx="12192000" cy="254000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85" y="213360"/>
            <a:ext cx="1607185" cy="1150620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159385" y="434975"/>
            <a:ext cx="16313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+mn-lt"/>
                <a:sym typeface="宋体" panose="02010600030101010101" pitchFamily="2" charset="-122"/>
              </a:rPr>
              <a:t>目录</a:t>
            </a:r>
            <a:endParaRPr lang="zh-CN" altLang="en-US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  <a:cs typeface="+mn-lt"/>
              <a:sym typeface="宋体" panose="02010600030101010101" pitchFamily="2" charset="-122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0093" y="2699657"/>
            <a:ext cx="16059808" cy="41583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264322" y="2699571"/>
            <a:ext cx="9841865" cy="1186815"/>
            <a:chOff x="917612" y="3062156"/>
            <a:chExt cx="9841865" cy="1186815"/>
          </a:xfrm>
        </p:grpSpPr>
        <p:cxnSp>
          <p:nvCxnSpPr>
            <p:cNvPr id="22" name="直接连接符 21"/>
            <p:cNvCxnSpPr/>
            <p:nvPr/>
          </p:nvCxnSpPr>
          <p:spPr>
            <a:xfrm flipV="1">
              <a:off x="2061227" y="3062156"/>
              <a:ext cx="0" cy="512364"/>
            </a:xfrm>
            <a:prstGeom prst="line">
              <a:avLst/>
            </a:prstGeom>
            <a:ln w="44450">
              <a:solidFill>
                <a:schemeClr val="accent2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10"/>
            <p:cNvSpPr/>
            <p:nvPr/>
          </p:nvSpPr>
          <p:spPr>
            <a:xfrm flipH="1">
              <a:off x="917612" y="3777166"/>
              <a:ext cx="2675890" cy="471805"/>
            </a:xfrm>
            <a:prstGeom prst="rect">
              <a:avLst/>
            </a:prstGeom>
          </p:spPr>
          <p:txBody>
            <a:bodyPr wrap="square" lIns="91416" tIns="45708" rIns="91416" bIns="45708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913765"/>
              <a:r>
                <a:rPr lang="zh-CN" altLang="en-US" sz="3200" b="1" i="1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sym typeface="+mn-ea"/>
                </a:rPr>
                <a:t>文学和雕塑</a:t>
              </a:r>
              <a:endParaRPr lang="zh-CN" altLang="en-US" sz="3200" b="1" i="1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sp>
          <p:nvSpPr>
            <p:cNvPr id="26" name="8"/>
            <p:cNvSpPr/>
            <p:nvPr/>
          </p:nvSpPr>
          <p:spPr>
            <a:xfrm flipH="1">
              <a:off x="3593279" y="3776681"/>
              <a:ext cx="2158960" cy="471852"/>
            </a:xfrm>
            <a:prstGeom prst="rect">
              <a:avLst/>
            </a:prstGeom>
          </p:spPr>
          <p:txBody>
            <a:bodyPr wrap="square" lIns="91416" tIns="45708" rIns="91416" bIns="45708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913765"/>
              <a:r>
                <a:rPr lang="zh-CN" altLang="en-US" sz="3200" b="1" i="1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sym typeface="+mn-ea"/>
                </a:rPr>
                <a:t>建筑艺术</a:t>
              </a:r>
              <a:endParaRPr lang="zh-CN" altLang="en-US" sz="3200" b="1" i="1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cxnSp>
          <p:nvCxnSpPr>
            <p:cNvPr id="29" name="直接连接符 28"/>
            <p:cNvCxnSpPr/>
            <p:nvPr/>
          </p:nvCxnSpPr>
          <p:spPr>
            <a:xfrm flipV="1">
              <a:off x="4475909" y="3062156"/>
              <a:ext cx="0" cy="512364"/>
            </a:xfrm>
            <a:prstGeom prst="line">
              <a:avLst/>
            </a:prstGeom>
            <a:ln w="44450">
              <a:solidFill>
                <a:srgbClr val="C0000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V="1">
              <a:off x="7028385" y="3062156"/>
              <a:ext cx="0" cy="512364"/>
            </a:xfrm>
            <a:prstGeom prst="line">
              <a:avLst/>
            </a:prstGeom>
            <a:ln w="44450">
              <a:solidFill>
                <a:srgbClr val="00B05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3"/>
            <p:cNvSpPr/>
            <p:nvPr/>
          </p:nvSpPr>
          <p:spPr>
            <a:xfrm flipH="1">
              <a:off x="5590577" y="3777166"/>
              <a:ext cx="2628900" cy="471805"/>
            </a:xfrm>
            <a:prstGeom prst="rect">
              <a:avLst/>
            </a:prstGeom>
          </p:spPr>
          <p:txBody>
            <a:bodyPr wrap="square" lIns="91416" tIns="45708" rIns="91416" bIns="45708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913765"/>
              <a:r>
                <a:rPr lang="zh-CN" altLang="en-US" sz="3200" b="1" i="1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sym typeface="+mn-ea"/>
                </a:rPr>
                <a:t>哲学和法学</a:t>
              </a:r>
              <a:endParaRPr lang="zh-CN" altLang="en-US" sz="3200" b="1" i="1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 flipV="1">
              <a:off x="9580228" y="3062156"/>
              <a:ext cx="0" cy="512364"/>
            </a:xfrm>
            <a:prstGeom prst="line">
              <a:avLst/>
            </a:prstGeom>
            <a:ln w="44450">
              <a:solidFill>
                <a:schemeClr val="accent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11"/>
            <p:cNvSpPr/>
            <p:nvPr/>
          </p:nvSpPr>
          <p:spPr>
            <a:xfrm flipH="1">
              <a:off x="8236622" y="3777166"/>
              <a:ext cx="2522855" cy="471805"/>
            </a:xfrm>
            <a:prstGeom prst="rect">
              <a:avLst/>
            </a:prstGeom>
          </p:spPr>
          <p:txBody>
            <a:bodyPr wrap="square" lIns="91416" tIns="45708" rIns="91416" bIns="45708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913765"/>
              <a:r>
                <a:rPr lang="zh-CN" altLang="en-US" sz="3200" b="1" i="1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sym typeface="+mn-ea"/>
                </a:rPr>
                <a:t>公历的缘起</a:t>
              </a:r>
              <a:endParaRPr lang="zh-CN" altLang="en-US" sz="3200" b="1" i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859" y="1761707"/>
            <a:ext cx="901885" cy="937864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812" y="1761397"/>
            <a:ext cx="901885" cy="937864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323" y="1761440"/>
            <a:ext cx="901885" cy="937864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675" y="1761431"/>
            <a:ext cx="901885" cy="93786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1" t="17405" r="60975" b="37224"/>
          <a:stretch>
            <a:fillRect/>
          </a:stretch>
        </p:blipFill>
        <p:spPr>
          <a:xfrm rot="7140000">
            <a:off x="10777220" y="-265430"/>
            <a:ext cx="1238885" cy="1685290"/>
          </a:xfrm>
          <a:custGeom>
            <a:avLst/>
            <a:gdLst>
              <a:gd name="connsiteX0" fmla="*/ 0 w 5016500"/>
              <a:gd name="connsiteY0" fmla="*/ 0 h 4064000"/>
              <a:gd name="connsiteX1" fmla="*/ 4541292 w 5016500"/>
              <a:gd name="connsiteY1" fmla="*/ 0 h 4064000"/>
              <a:gd name="connsiteX2" fmla="*/ 4546414 w 5016500"/>
              <a:gd name="connsiteY2" fmla="*/ 43999 h 4064000"/>
              <a:gd name="connsiteX3" fmla="*/ 4910095 w 5016500"/>
              <a:gd name="connsiteY3" fmla="*/ 427983 h 4064000"/>
              <a:gd name="connsiteX4" fmla="*/ 5016500 w 5016500"/>
              <a:gd name="connsiteY4" fmla="*/ 456586 h 4064000"/>
              <a:gd name="connsiteX5" fmla="*/ 5016500 w 5016500"/>
              <a:gd name="connsiteY5" fmla="*/ 4064000 h 4064000"/>
              <a:gd name="connsiteX6" fmla="*/ 505135 w 5016500"/>
              <a:gd name="connsiteY6" fmla="*/ 4064000 h 4064000"/>
              <a:gd name="connsiteX7" fmla="*/ 581593 w 5016500"/>
              <a:gd name="connsiteY7" fmla="*/ 4009371 h 4064000"/>
              <a:gd name="connsiteX8" fmla="*/ 762000 w 5016500"/>
              <a:gd name="connsiteY8" fmla="*/ 3632200 h 4064000"/>
              <a:gd name="connsiteX9" fmla="*/ 146050 w 5016500"/>
              <a:gd name="connsiteY9" fmla="*/ 3098800 h 4064000"/>
              <a:gd name="connsiteX10" fmla="*/ 21915 w 5016500"/>
              <a:gd name="connsiteY10" fmla="*/ 3109637 h 4064000"/>
              <a:gd name="connsiteX11" fmla="*/ 0 w 5016500"/>
              <a:gd name="connsiteY11" fmla="*/ 3115528 h 40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16500" h="4064000">
                <a:moveTo>
                  <a:pt x="0" y="0"/>
                </a:moveTo>
                <a:lnTo>
                  <a:pt x="4541292" y="0"/>
                </a:lnTo>
                <a:lnTo>
                  <a:pt x="4546414" y="43999"/>
                </a:lnTo>
                <a:cubicBezTo>
                  <a:pt x="4587439" y="217614"/>
                  <a:pt x="4725866" y="360504"/>
                  <a:pt x="4910095" y="427983"/>
                </a:cubicBezTo>
                <a:lnTo>
                  <a:pt x="5016500" y="456586"/>
                </a:lnTo>
                <a:lnTo>
                  <a:pt x="5016500" y="4064000"/>
                </a:lnTo>
                <a:lnTo>
                  <a:pt x="505135" y="4064000"/>
                </a:lnTo>
                <a:lnTo>
                  <a:pt x="581593" y="4009371"/>
                </a:lnTo>
                <a:cubicBezTo>
                  <a:pt x="693058" y="3912845"/>
                  <a:pt x="762000" y="3779495"/>
                  <a:pt x="762000" y="3632200"/>
                </a:cubicBezTo>
                <a:cubicBezTo>
                  <a:pt x="762000" y="3337611"/>
                  <a:pt x="486230" y="3098800"/>
                  <a:pt x="146050" y="3098800"/>
                </a:cubicBezTo>
                <a:cubicBezTo>
                  <a:pt x="103528" y="3098800"/>
                  <a:pt x="62012" y="3102532"/>
                  <a:pt x="21915" y="3109637"/>
                </a:cubicBezTo>
                <a:lnTo>
                  <a:pt x="0" y="3115528"/>
                </a:lnTo>
                <a:close/>
              </a:path>
            </a:pathLst>
          </a:cu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1" t="17405" r="60975" b="37224"/>
          <a:stretch>
            <a:fillRect/>
          </a:stretch>
        </p:blipFill>
        <p:spPr>
          <a:xfrm rot="18720000">
            <a:off x="-43815" y="5274945"/>
            <a:ext cx="1238885" cy="1685290"/>
          </a:xfrm>
          <a:custGeom>
            <a:avLst/>
            <a:gdLst>
              <a:gd name="connsiteX0" fmla="*/ 0 w 5016500"/>
              <a:gd name="connsiteY0" fmla="*/ 0 h 4064000"/>
              <a:gd name="connsiteX1" fmla="*/ 4541292 w 5016500"/>
              <a:gd name="connsiteY1" fmla="*/ 0 h 4064000"/>
              <a:gd name="connsiteX2" fmla="*/ 4546414 w 5016500"/>
              <a:gd name="connsiteY2" fmla="*/ 43999 h 4064000"/>
              <a:gd name="connsiteX3" fmla="*/ 4910095 w 5016500"/>
              <a:gd name="connsiteY3" fmla="*/ 427983 h 4064000"/>
              <a:gd name="connsiteX4" fmla="*/ 5016500 w 5016500"/>
              <a:gd name="connsiteY4" fmla="*/ 456586 h 4064000"/>
              <a:gd name="connsiteX5" fmla="*/ 5016500 w 5016500"/>
              <a:gd name="connsiteY5" fmla="*/ 4064000 h 4064000"/>
              <a:gd name="connsiteX6" fmla="*/ 505135 w 5016500"/>
              <a:gd name="connsiteY6" fmla="*/ 4064000 h 4064000"/>
              <a:gd name="connsiteX7" fmla="*/ 581593 w 5016500"/>
              <a:gd name="connsiteY7" fmla="*/ 4009371 h 4064000"/>
              <a:gd name="connsiteX8" fmla="*/ 762000 w 5016500"/>
              <a:gd name="connsiteY8" fmla="*/ 3632200 h 4064000"/>
              <a:gd name="connsiteX9" fmla="*/ 146050 w 5016500"/>
              <a:gd name="connsiteY9" fmla="*/ 3098800 h 4064000"/>
              <a:gd name="connsiteX10" fmla="*/ 21915 w 5016500"/>
              <a:gd name="connsiteY10" fmla="*/ 3109637 h 4064000"/>
              <a:gd name="connsiteX11" fmla="*/ 0 w 5016500"/>
              <a:gd name="connsiteY11" fmla="*/ 3115528 h 40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16500" h="4064000">
                <a:moveTo>
                  <a:pt x="0" y="0"/>
                </a:moveTo>
                <a:lnTo>
                  <a:pt x="4541292" y="0"/>
                </a:lnTo>
                <a:lnTo>
                  <a:pt x="4546414" y="43999"/>
                </a:lnTo>
                <a:cubicBezTo>
                  <a:pt x="4587439" y="217614"/>
                  <a:pt x="4725866" y="360504"/>
                  <a:pt x="4910095" y="427983"/>
                </a:cubicBezTo>
                <a:lnTo>
                  <a:pt x="5016500" y="456586"/>
                </a:lnTo>
                <a:lnTo>
                  <a:pt x="5016500" y="4064000"/>
                </a:lnTo>
                <a:lnTo>
                  <a:pt x="505135" y="4064000"/>
                </a:lnTo>
                <a:lnTo>
                  <a:pt x="581593" y="4009371"/>
                </a:lnTo>
                <a:cubicBezTo>
                  <a:pt x="693058" y="3912845"/>
                  <a:pt x="762000" y="3779495"/>
                  <a:pt x="762000" y="3632200"/>
                </a:cubicBezTo>
                <a:cubicBezTo>
                  <a:pt x="762000" y="3337611"/>
                  <a:pt x="486230" y="3098800"/>
                  <a:pt x="146050" y="3098800"/>
                </a:cubicBezTo>
                <a:cubicBezTo>
                  <a:pt x="103528" y="3098800"/>
                  <a:pt x="62012" y="3102532"/>
                  <a:pt x="21915" y="3109637"/>
                </a:cubicBezTo>
                <a:lnTo>
                  <a:pt x="0" y="3115528"/>
                </a:lnTo>
                <a:close/>
              </a:path>
            </a:pathLst>
          </a:cu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0105" y="5754370"/>
            <a:ext cx="1073150" cy="973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2F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39056" y="388257"/>
            <a:ext cx="11314793" cy="6081486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  <a:effectLst>
            <a:outerShdw blurRad="1397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257"/>
            <a:ext cx="12192000" cy="254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1523" y="2699657"/>
            <a:ext cx="16059808" cy="41583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1" t="17405" r="60975" b="37224"/>
          <a:stretch>
            <a:fillRect/>
          </a:stretch>
        </p:blipFill>
        <p:spPr>
          <a:xfrm rot="7140000">
            <a:off x="11040745" y="-260350"/>
            <a:ext cx="1076960" cy="1465580"/>
          </a:xfrm>
          <a:custGeom>
            <a:avLst/>
            <a:gdLst>
              <a:gd name="connsiteX0" fmla="*/ 0 w 5016500"/>
              <a:gd name="connsiteY0" fmla="*/ 0 h 4064000"/>
              <a:gd name="connsiteX1" fmla="*/ 4541292 w 5016500"/>
              <a:gd name="connsiteY1" fmla="*/ 0 h 4064000"/>
              <a:gd name="connsiteX2" fmla="*/ 4546414 w 5016500"/>
              <a:gd name="connsiteY2" fmla="*/ 43999 h 4064000"/>
              <a:gd name="connsiteX3" fmla="*/ 4910095 w 5016500"/>
              <a:gd name="connsiteY3" fmla="*/ 427983 h 4064000"/>
              <a:gd name="connsiteX4" fmla="*/ 5016500 w 5016500"/>
              <a:gd name="connsiteY4" fmla="*/ 456586 h 4064000"/>
              <a:gd name="connsiteX5" fmla="*/ 5016500 w 5016500"/>
              <a:gd name="connsiteY5" fmla="*/ 4064000 h 4064000"/>
              <a:gd name="connsiteX6" fmla="*/ 505135 w 5016500"/>
              <a:gd name="connsiteY6" fmla="*/ 4064000 h 4064000"/>
              <a:gd name="connsiteX7" fmla="*/ 581593 w 5016500"/>
              <a:gd name="connsiteY7" fmla="*/ 4009371 h 4064000"/>
              <a:gd name="connsiteX8" fmla="*/ 762000 w 5016500"/>
              <a:gd name="connsiteY8" fmla="*/ 3632200 h 4064000"/>
              <a:gd name="connsiteX9" fmla="*/ 146050 w 5016500"/>
              <a:gd name="connsiteY9" fmla="*/ 3098800 h 4064000"/>
              <a:gd name="connsiteX10" fmla="*/ 21915 w 5016500"/>
              <a:gd name="connsiteY10" fmla="*/ 3109637 h 4064000"/>
              <a:gd name="connsiteX11" fmla="*/ 0 w 5016500"/>
              <a:gd name="connsiteY11" fmla="*/ 3115528 h 40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16500" h="4064000">
                <a:moveTo>
                  <a:pt x="0" y="0"/>
                </a:moveTo>
                <a:lnTo>
                  <a:pt x="4541292" y="0"/>
                </a:lnTo>
                <a:lnTo>
                  <a:pt x="4546414" y="43999"/>
                </a:lnTo>
                <a:cubicBezTo>
                  <a:pt x="4587439" y="217614"/>
                  <a:pt x="4725866" y="360504"/>
                  <a:pt x="4910095" y="427983"/>
                </a:cubicBezTo>
                <a:lnTo>
                  <a:pt x="5016500" y="456586"/>
                </a:lnTo>
                <a:lnTo>
                  <a:pt x="5016500" y="4064000"/>
                </a:lnTo>
                <a:lnTo>
                  <a:pt x="505135" y="4064000"/>
                </a:lnTo>
                <a:lnTo>
                  <a:pt x="581593" y="4009371"/>
                </a:lnTo>
                <a:cubicBezTo>
                  <a:pt x="693058" y="3912845"/>
                  <a:pt x="762000" y="3779495"/>
                  <a:pt x="762000" y="3632200"/>
                </a:cubicBezTo>
                <a:cubicBezTo>
                  <a:pt x="762000" y="3337611"/>
                  <a:pt x="486230" y="3098800"/>
                  <a:pt x="146050" y="3098800"/>
                </a:cubicBezTo>
                <a:cubicBezTo>
                  <a:pt x="103528" y="3098800"/>
                  <a:pt x="62012" y="3102532"/>
                  <a:pt x="21915" y="3109637"/>
                </a:cubicBezTo>
                <a:lnTo>
                  <a:pt x="0" y="3115528"/>
                </a:lnTo>
                <a:close/>
              </a:path>
            </a:pathLst>
          </a:cu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1" t="17405" r="60975" b="37224"/>
          <a:stretch>
            <a:fillRect/>
          </a:stretch>
        </p:blipFill>
        <p:spPr>
          <a:xfrm rot="18720000">
            <a:off x="-43815" y="5274945"/>
            <a:ext cx="1238885" cy="1685290"/>
          </a:xfrm>
          <a:custGeom>
            <a:avLst/>
            <a:gdLst>
              <a:gd name="connsiteX0" fmla="*/ 0 w 5016500"/>
              <a:gd name="connsiteY0" fmla="*/ 0 h 4064000"/>
              <a:gd name="connsiteX1" fmla="*/ 4541292 w 5016500"/>
              <a:gd name="connsiteY1" fmla="*/ 0 h 4064000"/>
              <a:gd name="connsiteX2" fmla="*/ 4546414 w 5016500"/>
              <a:gd name="connsiteY2" fmla="*/ 43999 h 4064000"/>
              <a:gd name="connsiteX3" fmla="*/ 4910095 w 5016500"/>
              <a:gd name="connsiteY3" fmla="*/ 427983 h 4064000"/>
              <a:gd name="connsiteX4" fmla="*/ 5016500 w 5016500"/>
              <a:gd name="connsiteY4" fmla="*/ 456586 h 4064000"/>
              <a:gd name="connsiteX5" fmla="*/ 5016500 w 5016500"/>
              <a:gd name="connsiteY5" fmla="*/ 4064000 h 4064000"/>
              <a:gd name="connsiteX6" fmla="*/ 505135 w 5016500"/>
              <a:gd name="connsiteY6" fmla="*/ 4064000 h 4064000"/>
              <a:gd name="connsiteX7" fmla="*/ 581593 w 5016500"/>
              <a:gd name="connsiteY7" fmla="*/ 4009371 h 4064000"/>
              <a:gd name="connsiteX8" fmla="*/ 762000 w 5016500"/>
              <a:gd name="connsiteY8" fmla="*/ 3632200 h 4064000"/>
              <a:gd name="connsiteX9" fmla="*/ 146050 w 5016500"/>
              <a:gd name="connsiteY9" fmla="*/ 3098800 h 4064000"/>
              <a:gd name="connsiteX10" fmla="*/ 21915 w 5016500"/>
              <a:gd name="connsiteY10" fmla="*/ 3109637 h 4064000"/>
              <a:gd name="connsiteX11" fmla="*/ 0 w 5016500"/>
              <a:gd name="connsiteY11" fmla="*/ 3115528 h 40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16500" h="4064000">
                <a:moveTo>
                  <a:pt x="0" y="0"/>
                </a:moveTo>
                <a:lnTo>
                  <a:pt x="4541292" y="0"/>
                </a:lnTo>
                <a:lnTo>
                  <a:pt x="4546414" y="43999"/>
                </a:lnTo>
                <a:cubicBezTo>
                  <a:pt x="4587439" y="217614"/>
                  <a:pt x="4725866" y="360504"/>
                  <a:pt x="4910095" y="427983"/>
                </a:cubicBezTo>
                <a:lnTo>
                  <a:pt x="5016500" y="456586"/>
                </a:lnTo>
                <a:lnTo>
                  <a:pt x="5016500" y="4064000"/>
                </a:lnTo>
                <a:lnTo>
                  <a:pt x="505135" y="4064000"/>
                </a:lnTo>
                <a:lnTo>
                  <a:pt x="581593" y="4009371"/>
                </a:lnTo>
                <a:cubicBezTo>
                  <a:pt x="693058" y="3912845"/>
                  <a:pt x="762000" y="3779495"/>
                  <a:pt x="762000" y="3632200"/>
                </a:cubicBezTo>
                <a:cubicBezTo>
                  <a:pt x="762000" y="3337611"/>
                  <a:pt x="486230" y="3098800"/>
                  <a:pt x="146050" y="3098800"/>
                </a:cubicBezTo>
                <a:cubicBezTo>
                  <a:pt x="103528" y="3098800"/>
                  <a:pt x="62012" y="3102532"/>
                  <a:pt x="21915" y="3109637"/>
                </a:cubicBezTo>
                <a:lnTo>
                  <a:pt x="0" y="3115528"/>
                </a:lnTo>
                <a:close/>
              </a:path>
            </a:pathLst>
          </a:custGeom>
        </p:spPr>
      </p:pic>
      <p:grpSp>
        <p:nvGrpSpPr>
          <p:cNvPr id="4" name="组合 3"/>
          <p:cNvGrpSpPr/>
          <p:nvPr/>
        </p:nvGrpSpPr>
        <p:grpSpPr>
          <a:xfrm>
            <a:off x="442595" y="157480"/>
            <a:ext cx="2736215" cy="680085"/>
            <a:chOff x="3891416" y="516031"/>
            <a:chExt cx="4748902" cy="119109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55" t="15370" r="-145"/>
            <a:stretch>
              <a:fillRect/>
            </a:stretch>
          </p:blipFill>
          <p:spPr>
            <a:xfrm>
              <a:off x="7171862" y="516031"/>
              <a:ext cx="1089893" cy="1102128"/>
            </a:xfrm>
            <a:prstGeom prst="rect">
              <a:avLst/>
            </a:prstGeom>
          </p:spPr>
        </p:pic>
        <p:sp>
          <p:nvSpPr>
            <p:cNvPr id="11" name="矩形 2"/>
            <p:cNvSpPr/>
            <p:nvPr/>
          </p:nvSpPr>
          <p:spPr>
            <a:xfrm rot="5400000">
              <a:off x="5804638" y="-1027961"/>
              <a:ext cx="732898" cy="4559342"/>
            </a:xfrm>
            <a:custGeom>
              <a:avLst/>
              <a:gdLst>
                <a:gd name="connsiteX0" fmla="*/ 0 w 2474384"/>
                <a:gd name="connsiteY0" fmla="*/ 0 h 5207001"/>
                <a:gd name="connsiteX1" fmla="*/ 2474384 w 2474384"/>
                <a:gd name="connsiteY1" fmla="*/ 0 h 5207001"/>
                <a:gd name="connsiteX2" fmla="*/ 2474384 w 2474384"/>
                <a:gd name="connsiteY2" fmla="*/ 5207001 h 5207001"/>
                <a:gd name="connsiteX3" fmla="*/ 0 w 2474384"/>
                <a:gd name="connsiteY3" fmla="*/ 5207001 h 5207001"/>
                <a:gd name="connsiteX4" fmla="*/ 0 w 2474384"/>
                <a:gd name="connsiteY4" fmla="*/ 0 h 5207001"/>
                <a:gd name="connsiteX0-1" fmla="*/ 0 w 2474384"/>
                <a:gd name="connsiteY0-2" fmla="*/ 0 h 5207001"/>
                <a:gd name="connsiteX1-3" fmla="*/ 2474384 w 2474384"/>
                <a:gd name="connsiteY1-4" fmla="*/ 0 h 5207001"/>
                <a:gd name="connsiteX2-5" fmla="*/ 2474384 w 2474384"/>
                <a:gd name="connsiteY2-6" fmla="*/ 5207001 h 5207001"/>
                <a:gd name="connsiteX3-7" fmla="*/ 0 w 2474384"/>
                <a:gd name="connsiteY3-8" fmla="*/ 5207001 h 5207001"/>
                <a:gd name="connsiteX4-9" fmla="*/ 2963 w 2474384"/>
                <a:gd name="connsiteY4-10" fmla="*/ 240455 h 5207001"/>
                <a:gd name="connsiteX5" fmla="*/ 0 w 2474384"/>
                <a:gd name="connsiteY5" fmla="*/ 0 h 5207001"/>
                <a:gd name="connsiteX0-11" fmla="*/ 0 w 2474384"/>
                <a:gd name="connsiteY0-12" fmla="*/ 0 h 5207001"/>
                <a:gd name="connsiteX1-13" fmla="*/ 2474384 w 2474384"/>
                <a:gd name="connsiteY1-14" fmla="*/ 0 h 5207001"/>
                <a:gd name="connsiteX2-15" fmla="*/ 2474384 w 2474384"/>
                <a:gd name="connsiteY2-16" fmla="*/ 5207001 h 5207001"/>
                <a:gd name="connsiteX3-17" fmla="*/ 0 w 2474384"/>
                <a:gd name="connsiteY3-18" fmla="*/ 5207001 h 5207001"/>
                <a:gd name="connsiteX4-19" fmla="*/ 2963 w 2474384"/>
                <a:gd name="connsiteY4-20" fmla="*/ 240455 h 5207001"/>
                <a:gd name="connsiteX5-21" fmla="*/ 0 w 2474384"/>
                <a:gd name="connsiteY5-22" fmla="*/ 0 h 5207001"/>
                <a:gd name="connsiteX0-23" fmla="*/ 182412 w 2656796"/>
                <a:gd name="connsiteY0-24" fmla="*/ 0 h 5380387"/>
                <a:gd name="connsiteX1-25" fmla="*/ 2656796 w 2656796"/>
                <a:gd name="connsiteY1-26" fmla="*/ 0 h 5380387"/>
                <a:gd name="connsiteX2-27" fmla="*/ 2656796 w 2656796"/>
                <a:gd name="connsiteY2-28" fmla="*/ 5207001 h 5380387"/>
                <a:gd name="connsiteX3-29" fmla="*/ 182412 w 2656796"/>
                <a:gd name="connsiteY3-30" fmla="*/ 5207001 h 5380387"/>
                <a:gd name="connsiteX4-31" fmla="*/ 185375 w 2656796"/>
                <a:gd name="connsiteY4-32" fmla="*/ 4941995 h 5380387"/>
                <a:gd name="connsiteX5-33" fmla="*/ 185375 w 2656796"/>
                <a:gd name="connsiteY5-34" fmla="*/ 240455 h 5380387"/>
                <a:gd name="connsiteX6" fmla="*/ 182412 w 2656796"/>
                <a:gd name="connsiteY6" fmla="*/ 0 h 5380387"/>
                <a:gd name="connsiteX0-35" fmla="*/ 182412 w 2656796"/>
                <a:gd name="connsiteY0-36" fmla="*/ 0 h 5380387"/>
                <a:gd name="connsiteX1-37" fmla="*/ 2656796 w 2656796"/>
                <a:gd name="connsiteY1-38" fmla="*/ 0 h 5380387"/>
                <a:gd name="connsiteX2-39" fmla="*/ 2656796 w 2656796"/>
                <a:gd name="connsiteY2-40" fmla="*/ 5207001 h 5380387"/>
                <a:gd name="connsiteX3-41" fmla="*/ 182412 w 2656796"/>
                <a:gd name="connsiteY3-42" fmla="*/ 5207001 h 5380387"/>
                <a:gd name="connsiteX4-43" fmla="*/ 185375 w 2656796"/>
                <a:gd name="connsiteY4-44" fmla="*/ 4941995 h 5380387"/>
                <a:gd name="connsiteX5-45" fmla="*/ 185375 w 2656796"/>
                <a:gd name="connsiteY5-46" fmla="*/ 240455 h 5380387"/>
                <a:gd name="connsiteX6-47" fmla="*/ 182412 w 2656796"/>
                <a:gd name="connsiteY6-48" fmla="*/ 0 h 5380387"/>
                <a:gd name="connsiteX0-49" fmla="*/ 0 w 2474384"/>
                <a:gd name="connsiteY0-50" fmla="*/ 0 h 5207001"/>
                <a:gd name="connsiteX1-51" fmla="*/ 2474384 w 2474384"/>
                <a:gd name="connsiteY1-52" fmla="*/ 0 h 5207001"/>
                <a:gd name="connsiteX2-53" fmla="*/ 2474384 w 2474384"/>
                <a:gd name="connsiteY2-54" fmla="*/ 5207001 h 5207001"/>
                <a:gd name="connsiteX3-55" fmla="*/ 0 w 2474384"/>
                <a:gd name="connsiteY3-56" fmla="*/ 5207001 h 5207001"/>
                <a:gd name="connsiteX4-57" fmla="*/ 2963 w 2474384"/>
                <a:gd name="connsiteY4-58" fmla="*/ 4941995 h 5207001"/>
                <a:gd name="connsiteX5-59" fmla="*/ 2963 w 2474384"/>
                <a:gd name="connsiteY5-60" fmla="*/ 240455 h 5207001"/>
                <a:gd name="connsiteX6-61" fmla="*/ 0 w 2474384"/>
                <a:gd name="connsiteY6-62" fmla="*/ 0 h 5207001"/>
                <a:gd name="connsiteX0-63" fmla="*/ 4657 w 2479041"/>
                <a:gd name="connsiteY0-64" fmla="*/ 0 h 5207001"/>
                <a:gd name="connsiteX1-65" fmla="*/ 2479041 w 2479041"/>
                <a:gd name="connsiteY1-66" fmla="*/ 0 h 5207001"/>
                <a:gd name="connsiteX2-67" fmla="*/ 2479041 w 2479041"/>
                <a:gd name="connsiteY2-68" fmla="*/ 5207001 h 5207001"/>
                <a:gd name="connsiteX3-69" fmla="*/ 4657 w 2479041"/>
                <a:gd name="connsiteY3-70" fmla="*/ 5207001 h 5207001"/>
                <a:gd name="connsiteX4-71" fmla="*/ 7620 w 2479041"/>
                <a:gd name="connsiteY4-72" fmla="*/ 4941995 h 5207001"/>
                <a:gd name="connsiteX5-73" fmla="*/ 0 w 2479041"/>
                <a:gd name="connsiteY5-74" fmla="*/ 4705775 h 5207001"/>
                <a:gd name="connsiteX6-75" fmla="*/ 7620 w 2479041"/>
                <a:gd name="connsiteY6-76" fmla="*/ 240455 h 5207001"/>
                <a:gd name="connsiteX7" fmla="*/ 4657 w 2479041"/>
                <a:gd name="connsiteY7" fmla="*/ 0 h 5207001"/>
                <a:gd name="connsiteX0-77" fmla="*/ 2963 w 2474384"/>
                <a:gd name="connsiteY0-78" fmla="*/ 240455 h 5207001"/>
                <a:gd name="connsiteX1-79" fmla="*/ 0 w 2474384"/>
                <a:gd name="connsiteY1-80" fmla="*/ 0 h 5207001"/>
                <a:gd name="connsiteX2-81" fmla="*/ 2474384 w 2474384"/>
                <a:gd name="connsiteY2-82" fmla="*/ 0 h 5207001"/>
                <a:gd name="connsiteX3-83" fmla="*/ 2474384 w 2474384"/>
                <a:gd name="connsiteY3-84" fmla="*/ 5207001 h 5207001"/>
                <a:gd name="connsiteX4-85" fmla="*/ 0 w 2474384"/>
                <a:gd name="connsiteY4-86" fmla="*/ 5207001 h 5207001"/>
                <a:gd name="connsiteX5-87" fmla="*/ 2963 w 2474384"/>
                <a:gd name="connsiteY5-88" fmla="*/ 4941995 h 5207001"/>
                <a:gd name="connsiteX6-89" fmla="*/ 86783 w 2474384"/>
                <a:gd name="connsiteY6-90" fmla="*/ 4797215 h 5207001"/>
                <a:gd name="connsiteX0-91" fmla="*/ 2963 w 2474384"/>
                <a:gd name="connsiteY0-92" fmla="*/ 240455 h 5207001"/>
                <a:gd name="connsiteX1-93" fmla="*/ 0 w 2474384"/>
                <a:gd name="connsiteY1-94" fmla="*/ 0 h 5207001"/>
                <a:gd name="connsiteX2-95" fmla="*/ 2474384 w 2474384"/>
                <a:gd name="connsiteY2-96" fmla="*/ 0 h 5207001"/>
                <a:gd name="connsiteX3-97" fmla="*/ 2474384 w 2474384"/>
                <a:gd name="connsiteY3-98" fmla="*/ 5207001 h 5207001"/>
                <a:gd name="connsiteX4-99" fmla="*/ 0 w 2474384"/>
                <a:gd name="connsiteY4-100" fmla="*/ 5207001 h 5207001"/>
                <a:gd name="connsiteX5-101" fmla="*/ 2963 w 2474384"/>
                <a:gd name="connsiteY5-102" fmla="*/ 4941995 h 520700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2474384" h="5207001">
                  <a:moveTo>
                    <a:pt x="2963" y="240455"/>
                  </a:moveTo>
                  <a:cubicBezTo>
                    <a:pt x="1975" y="160303"/>
                    <a:pt x="988" y="80152"/>
                    <a:pt x="0" y="0"/>
                  </a:cubicBezTo>
                  <a:lnTo>
                    <a:pt x="2474384" y="0"/>
                  </a:lnTo>
                  <a:lnTo>
                    <a:pt x="2474384" y="5207001"/>
                  </a:lnTo>
                  <a:lnTo>
                    <a:pt x="0" y="5207001"/>
                  </a:lnTo>
                  <a:cubicBezTo>
                    <a:pt x="988" y="5118666"/>
                    <a:pt x="1975" y="5030330"/>
                    <a:pt x="2963" y="4941995"/>
                  </a:cubicBezTo>
                </a:path>
              </a:pathLst>
            </a:cu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4000486" y="792953"/>
              <a:ext cx="4639832" cy="91417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zh-CN" altLang="en-US" sz="2800" b="1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</a:rPr>
                <a:t>文学和雕塑</a:t>
              </a:r>
              <a:endParaRPr lang="zh-CN" altLang="en-US" sz="28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575310" y="984250"/>
            <a:ext cx="10955020" cy="1814830"/>
          </a:xfrm>
          <a:prstGeom prst="rect">
            <a:avLst/>
          </a:prstGeom>
          <a:noFill/>
          <a:ln w="19050">
            <a:solidFill>
              <a:srgbClr val="00B050"/>
            </a:solidFill>
            <a:prstDash val="sysDot"/>
          </a:ln>
        </p:spPr>
        <p:txBody>
          <a:bodyPr wrap="square" rtlCol="0">
            <a:spAutoFit/>
          </a:bodyPr>
          <a:p>
            <a:pPr algn="l"/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</a:t>
            </a:r>
            <a:r>
              <a:rPr lang="en-US" altLang="zh-CN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</a:t>
            </a:r>
            <a:r>
              <a:rPr lang="zh-CN" altLang="en-US" sz="2800">
                <a:solidFill>
                  <a:srgbClr val="C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希腊神话</a:t>
            </a: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是原始氏族社会的精神产物，欧洲最早的文学形式。</a:t>
            </a:r>
            <a:r>
              <a:rPr lang="en-US" altLang="zh-CN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BC</a:t>
            </a:r>
            <a:r>
              <a:rPr lang="en-US" altLang="zh-CN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11</a:t>
            </a: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世纪到</a:t>
            </a:r>
            <a:r>
              <a:rPr lang="en-US" altLang="zh-CN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8</a:t>
            </a: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世纪间被称为"</a:t>
            </a:r>
            <a:r>
              <a:rPr lang="zh-CN" altLang="en-US" sz="2800">
                <a:solidFill>
                  <a:srgbClr val="00B05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神话时代</a:t>
            </a: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"。神话故事最初都是口耳相传，</a:t>
            </a:r>
            <a:r>
              <a:rPr lang="en-US" altLang="zh-CN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BC7</a:t>
            </a: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世纪才由大诗人</a:t>
            </a:r>
            <a:r>
              <a:rPr lang="zh-CN" altLang="en-US" sz="2800">
                <a:solidFill>
                  <a:srgbClr val="3A26F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荷马</a:t>
            </a: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记录于</a:t>
            </a:r>
            <a:r>
              <a:rPr lang="zh-CN" altLang="en-US" sz="2800">
                <a:solidFill>
                  <a:schemeClr val="accent5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《荷马史诗》</a:t>
            </a: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中，</a:t>
            </a:r>
            <a:r>
              <a:rPr lang="zh-CN" altLang="en-US" sz="28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分为神的故事和英雄传说两部分，</a:t>
            </a:r>
            <a:r>
              <a:rPr lang="zh-CN" altLang="en-US" sz="2800">
                <a:solidFill>
                  <a:srgbClr val="E3601F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是了解早期希腊社会的主要文献。</a:t>
            </a:r>
            <a:endParaRPr lang="zh-CN" altLang="en-US" sz="2800">
              <a:solidFill>
                <a:srgbClr val="E3601F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19" name="图片 18" descr="波塞冬"/>
          <p:cNvPicPr>
            <a:picLocks noChangeAspect="1"/>
          </p:cNvPicPr>
          <p:nvPr/>
        </p:nvPicPr>
        <p:blipFill>
          <a:blip r:embed="rId5">
            <a:clrChange>
              <a:clrFrom>
                <a:srgbClr val="1155C4">
                  <a:alpha val="100000"/>
                </a:srgbClr>
              </a:clrFrom>
              <a:clrTo>
                <a:srgbClr val="1155C4">
                  <a:alpha val="100000"/>
                  <a:alpha val="0"/>
                </a:srgbClr>
              </a:clrTo>
            </a:clrChange>
          </a:blip>
          <a:srcRect l="13095" r="3512"/>
          <a:stretch>
            <a:fillRect/>
          </a:stretch>
        </p:blipFill>
        <p:spPr>
          <a:xfrm>
            <a:off x="612775" y="2886710"/>
            <a:ext cx="3859530" cy="3471545"/>
          </a:xfrm>
          <a:prstGeom prst="rect">
            <a:avLst/>
          </a:prstGeom>
          <a:solidFill>
            <a:srgbClr val="0070C0"/>
          </a:solidFill>
        </p:spPr>
      </p:pic>
      <p:pic>
        <p:nvPicPr>
          <p:cNvPr id="21" name="图片 20" descr="雅典娜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731" r="13520"/>
          <a:stretch>
            <a:fillRect/>
          </a:stretch>
        </p:blipFill>
        <p:spPr>
          <a:xfrm>
            <a:off x="6677660" y="2552700"/>
            <a:ext cx="3528695" cy="380555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4787900" y="2700020"/>
            <a:ext cx="490220" cy="36582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 sz="2000" b="1">
                <a:solidFill>
                  <a:srgbClr val="0070C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  </a:t>
            </a:r>
            <a:r>
              <a:rPr lang="zh-CN" altLang="en-US" sz="2000" b="1">
                <a:solidFill>
                  <a:srgbClr val="5C2424"/>
                </a:solidFill>
                <a:latin typeface="华文新魏" panose="02010800040101010101" charset="-122"/>
                <a:ea typeface="华文新魏" panose="02010800040101010101" charset="-122"/>
              </a:rPr>
              <a:t>海神</a:t>
            </a:r>
            <a:r>
              <a:rPr lang="zh-CN" altLang="en-US" sz="2000" b="1">
                <a:solidFill>
                  <a:srgbClr val="3A26F0"/>
                </a:solidFill>
                <a:latin typeface="华文新魏" panose="02010800040101010101" charset="-122"/>
                <a:ea typeface="华文新魏" panose="02010800040101010101" charset="-122"/>
              </a:rPr>
              <a:t>波塞冬</a:t>
            </a:r>
            <a:r>
              <a:rPr lang="zh-CN" altLang="en-US" sz="2000" b="1">
                <a:solidFill>
                  <a:srgbClr val="5C2424"/>
                </a:solidFill>
                <a:latin typeface="华文新魏" panose="02010800040101010101" charset="-122"/>
                <a:ea typeface="华文新魏" panose="02010800040101010101" charset="-122"/>
              </a:rPr>
              <a:t>主管海洋和风浪</a:t>
            </a:r>
            <a:endParaRPr lang="zh-CN" altLang="en-US" sz="2000" b="1">
              <a:solidFill>
                <a:srgbClr val="5C2424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029825" y="2948940"/>
            <a:ext cx="490220" cy="31603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 sz="2000" b="1">
                <a:solidFill>
                  <a:srgbClr val="0070C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  </a:t>
            </a:r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  <a:latin typeface="华文新魏" panose="02010800040101010101" charset="-122"/>
                <a:ea typeface="华文新魏" panose="02010800040101010101" charset="-122"/>
              </a:rPr>
              <a:t>雅典娜</a:t>
            </a:r>
            <a:r>
              <a:rPr lang="zh-CN" altLang="en-US" sz="2000" b="1">
                <a:solidFill>
                  <a:srgbClr val="5C2424"/>
                </a:solidFill>
                <a:latin typeface="华文新魏" panose="02010800040101010101" charset="-122"/>
                <a:ea typeface="华文新魏" panose="02010800040101010101" charset="-122"/>
              </a:rPr>
              <a:t>主管智慧和学问</a:t>
            </a:r>
            <a:endParaRPr lang="zh-CN" altLang="en-US" sz="2000" b="1">
              <a:solidFill>
                <a:srgbClr val="5C2424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232275" y="346075"/>
            <a:ext cx="43878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3A26F0"/>
                </a:solidFill>
                <a:latin typeface="+mn-ea"/>
                <a:cs typeface="+mn-ea"/>
              </a:rPr>
              <a:t>特点</a:t>
            </a:r>
            <a:r>
              <a:rPr lang="en-US" altLang="zh-CN" sz="2400" b="1">
                <a:solidFill>
                  <a:srgbClr val="3A26F0"/>
                </a:solidFill>
                <a:latin typeface="+mn-ea"/>
                <a:cs typeface="+mn-ea"/>
              </a:rPr>
              <a:t>——“</a:t>
            </a:r>
            <a:r>
              <a:rPr lang="zh-CN" altLang="en-US" sz="2400" b="1">
                <a:solidFill>
                  <a:srgbClr val="3A26F0"/>
                </a:solidFill>
                <a:latin typeface="+mn-ea"/>
                <a:cs typeface="+mn-ea"/>
              </a:rPr>
              <a:t>神人同形同性</a:t>
            </a:r>
            <a:r>
              <a:rPr lang="en-US" altLang="zh-CN" sz="2400" b="1">
                <a:solidFill>
                  <a:srgbClr val="3A26F0"/>
                </a:solidFill>
                <a:latin typeface="+mn-ea"/>
                <a:cs typeface="+mn-ea"/>
              </a:rPr>
              <a:t>”</a:t>
            </a:r>
            <a:endParaRPr lang="en-US" altLang="zh-CN" sz="2400" b="1">
              <a:solidFill>
                <a:srgbClr val="3A26F0"/>
              </a:solidFill>
              <a:latin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MH_SubTitle_1"/>
          <p:cNvSpPr/>
          <p:nvPr>
            <p:custDataLst>
              <p:tags r:id="rId1"/>
            </p:custDataLst>
          </p:nvPr>
        </p:nvSpPr>
        <p:spPr>
          <a:xfrm>
            <a:off x="711200" y="255905"/>
            <a:ext cx="2470150" cy="555625"/>
          </a:xfrm>
          <a:custGeom>
            <a:avLst/>
            <a:gdLst>
              <a:gd name="connsiteX0" fmla="*/ 1224387 w 4860652"/>
              <a:gd name="connsiteY0" fmla="*/ 0 h 821268"/>
              <a:gd name="connsiteX1" fmla="*/ 4416152 w 4860652"/>
              <a:gd name="connsiteY1" fmla="*/ 0 h 821268"/>
              <a:gd name="connsiteX2" fmla="*/ 4860652 w 4860652"/>
              <a:gd name="connsiteY2" fmla="*/ 410634 h 821268"/>
              <a:gd name="connsiteX3" fmla="*/ 4416152 w 4860652"/>
              <a:gd name="connsiteY3" fmla="*/ 821267 h 821268"/>
              <a:gd name="connsiteX4" fmla="*/ 4259519 w 4860652"/>
              <a:gd name="connsiteY4" fmla="*/ 821267 h 821268"/>
              <a:gd name="connsiteX5" fmla="*/ 4259519 w 4860652"/>
              <a:gd name="connsiteY5" fmla="*/ 821268 h 821268"/>
              <a:gd name="connsiteX6" fmla="*/ 785 w 4860652"/>
              <a:gd name="connsiteY6" fmla="*/ 821268 h 821268"/>
              <a:gd name="connsiteX7" fmla="*/ 0 w 4860652"/>
              <a:gd name="connsiteY7" fmla="*/ 820922 h 821268"/>
              <a:gd name="connsiteX8" fmla="*/ 125381 w 4860652"/>
              <a:gd name="connsiteY8" fmla="*/ 808282 h 821268"/>
              <a:gd name="connsiteX9" fmla="*/ 622800 w 4860652"/>
              <a:gd name="connsiteY9" fmla="*/ 310863 h 821268"/>
              <a:gd name="connsiteX10" fmla="*/ 655381 w 4860652"/>
              <a:gd name="connsiteY10" fmla="*/ 193229 h 821268"/>
              <a:gd name="connsiteX11" fmla="*/ 1042185 w 4860652"/>
              <a:gd name="connsiteY11" fmla="*/ 1 h 821268"/>
              <a:gd name="connsiteX12" fmla="*/ 1224550 w 4860652"/>
              <a:gd name="connsiteY12" fmla="*/ 484 h 82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60652" h="821268">
                <a:moveTo>
                  <a:pt x="1224387" y="0"/>
                </a:moveTo>
                <a:lnTo>
                  <a:pt x="4416152" y="0"/>
                </a:lnTo>
                <a:cubicBezTo>
                  <a:pt x="4661643" y="0"/>
                  <a:pt x="4860652" y="183847"/>
                  <a:pt x="4860652" y="410634"/>
                </a:cubicBezTo>
                <a:cubicBezTo>
                  <a:pt x="4860652" y="637421"/>
                  <a:pt x="4661643" y="821267"/>
                  <a:pt x="4416152" y="821267"/>
                </a:cubicBezTo>
                <a:lnTo>
                  <a:pt x="4259519" y="821267"/>
                </a:lnTo>
                <a:lnTo>
                  <a:pt x="4259519" y="821268"/>
                </a:lnTo>
                <a:lnTo>
                  <a:pt x="785" y="821268"/>
                </a:lnTo>
                <a:lnTo>
                  <a:pt x="0" y="820922"/>
                </a:lnTo>
                <a:lnTo>
                  <a:pt x="125381" y="808282"/>
                </a:lnTo>
                <a:cubicBezTo>
                  <a:pt x="375057" y="757191"/>
                  <a:pt x="571709" y="560539"/>
                  <a:pt x="622800" y="310863"/>
                </a:cubicBezTo>
                <a:lnTo>
                  <a:pt x="655381" y="193229"/>
                </a:lnTo>
                <a:cubicBezTo>
                  <a:pt x="703651" y="109671"/>
                  <a:pt x="800885" y="39160"/>
                  <a:pt x="1042185" y="1"/>
                </a:cubicBezTo>
                <a:lnTo>
                  <a:pt x="1224550" y="484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92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73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文学</a:t>
            </a:r>
            <a:endParaRPr kumimoji="0" lang="zh-CN" altLang="en-US" sz="373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05" y="3782695"/>
            <a:ext cx="2280285" cy="24079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35"/>
          <p:cNvSpPr>
            <a:spLocks noChangeArrowheads="1"/>
          </p:cNvSpPr>
          <p:nvPr/>
        </p:nvSpPr>
        <p:spPr bwMode="auto">
          <a:xfrm>
            <a:off x="446617" y="6275917"/>
            <a:ext cx="2277533" cy="58831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121880" tIns="60938" rIns="121880" bIns="6093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665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rPr>
              <a:t>盲诗人荷马</a:t>
            </a: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  <a:sym typeface="+mn-ea"/>
            </a:endParaRPr>
          </a:p>
        </p:txBody>
      </p:sp>
      <p:sp>
        <p:nvSpPr>
          <p:cNvPr id="11" name="矩形 35"/>
          <p:cNvSpPr/>
          <p:nvPr/>
        </p:nvSpPr>
        <p:spPr>
          <a:xfrm>
            <a:off x="4065482" y="1648672"/>
            <a:ext cx="2389717" cy="53086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21880" tIns="60938" rIns="121880" bIns="60938" anchor="t">
            <a:spAutoFit/>
          </a:bodyPr>
          <a:p>
            <a:pPr algn="ctr" eaLnBrk="0" hangingPunct="0"/>
            <a:r>
              <a:rPr lang="en-US" altLang="zh-CN" sz="2665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《</a:t>
            </a:r>
            <a:r>
              <a:rPr lang="zh-CN" altLang="en-US" sz="2665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伊利亚特</a:t>
            </a:r>
            <a:r>
              <a:rPr lang="en-US" altLang="zh-CN" sz="2665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》</a:t>
            </a:r>
            <a:endParaRPr lang="zh-CN" altLang="en-US" sz="2665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矩形 35"/>
          <p:cNvSpPr/>
          <p:nvPr/>
        </p:nvSpPr>
        <p:spPr>
          <a:xfrm>
            <a:off x="4065482" y="2746163"/>
            <a:ext cx="2389717" cy="53086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21880" tIns="60938" rIns="121880" bIns="60938" anchor="t">
            <a:spAutoFit/>
          </a:bodyPr>
          <a:p>
            <a:pPr algn="ctr" eaLnBrk="0" hangingPunct="0"/>
            <a:r>
              <a:rPr lang="en-US" altLang="zh-CN" sz="2665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《</a:t>
            </a:r>
            <a:r>
              <a:rPr lang="zh-CN" altLang="en-US" sz="2665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奥德赛</a:t>
            </a:r>
            <a:r>
              <a:rPr lang="en-US" altLang="zh-CN" sz="2665" dirty="0">
                <a:solidFill>
                  <a:srgbClr val="0000FF"/>
                </a:solidFill>
                <a:latin typeface="黑体" panose="02010609060101010101" charset="-122"/>
                <a:ea typeface="黑体" panose="02010609060101010101" charset="-122"/>
              </a:rPr>
              <a:t>》</a:t>
            </a:r>
            <a:endParaRPr lang="zh-CN" altLang="en-US" sz="2665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3068320" y="1814830"/>
            <a:ext cx="847090" cy="139065"/>
          </a:xfrm>
          <a:prstGeom prst="line">
            <a:avLst/>
          </a:prstGeom>
          <a:ln w="5715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2967990" y="2987040"/>
            <a:ext cx="915035" cy="64770"/>
          </a:xfrm>
          <a:prstGeom prst="line">
            <a:avLst/>
          </a:prstGeom>
          <a:ln w="5715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1200" y="1131570"/>
            <a:ext cx="2119630" cy="2566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文本框 1"/>
          <p:cNvSpPr txBox="1"/>
          <p:nvPr/>
        </p:nvSpPr>
        <p:spPr>
          <a:xfrm>
            <a:off x="6732270" y="1718945"/>
            <a:ext cx="354965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b="1" dirty="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描写了</a:t>
            </a:r>
            <a:r>
              <a:rPr lang="zh-CN" altLang="en-US" sz="2400" b="1" dirty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  <a:sym typeface="+mn-ea"/>
              </a:rPr>
              <a:t>特洛伊战争</a:t>
            </a:r>
            <a:r>
              <a:rPr lang="zh-CN" altLang="en-US" sz="2400" b="1" dirty="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的场景</a:t>
            </a:r>
            <a:endParaRPr lang="zh-CN" altLang="en-US" sz="2400" b="1" dirty="0">
              <a:latin typeface="Calibri" panose="020F05020202040302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32270" y="2366645"/>
            <a:ext cx="486219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 dirty="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发生在特洛伊战争之后的</a:t>
            </a:r>
            <a:r>
              <a:rPr lang="en-US" altLang="zh-CN" sz="2400" b="1" dirty="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10</a:t>
            </a:r>
            <a:r>
              <a:rPr lang="zh-CN" altLang="en-US" sz="2400" b="1" dirty="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年中。</a:t>
            </a:r>
            <a:r>
              <a:rPr lang="zh-CN" altLang="en-US" sz="2400" b="1" dirty="0">
                <a:latin typeface="Calibri" panose="020F0502020204030204" charset="0"/>
                <a:ea typeface="宋体" panose="02010600030101010101" pitchFamily="2" charset="-122"/>
                <a:sym typeface="+mn-ea"/>
                <a:hlinkClick r:id="rId4"/>
              </a:rPr>
              <a:t>特洛伊战争</a:t>
            </a:r>
            <a:r>
              <a:rPr lang="zh-CN" altLang="en-US" sz="2400" b="1" dirty="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中为希腊联军献木马记的</a:t>
            </a:r>
            <a:r>
              <a:rPr lang="zh-CN" altLang="en-US" sz="2400" b="1" dirty="0">
                <a:latin typeface="Calibri" panose="020F0502020204030204" charset="0"/>
                <a:ea typeface="宋体" panose="02010600030101010101" pitchFamily="2" charset="-122"/>
                <a:sym typeface="+mn-ea"/>
                <a:hlinkClick r:id="rId5"/>
              </a:rPr>
              <a:t>奥德修斯</a:t>
            </a:r>
            <a:r>
              <a:rPr lang="zh-CN" altLang="en-US" sz="2400" b="1" dirty="0">
                <a:latin typeface="Calibri" panose="020F0502020204030204" charset="0"/>
                <a:ea typeface="宋体" panose="02010600030101010101" pitchFamily="2" charset="-122"/>
                <a:sym typeface="+mn-ea"/>
              </a:rPr>
              <a:t>因冒犯海神波塞冬而在海上遇难，滞留异乡，他以无比的英雄气概克服种种困难，终于回家和妻儿团聚。</a:t>
            </a:r>
            <a:endParaRPr lang="zh-CN" altLang="en-US" sz="2400" b="1" dirty="0">
              <a:latin typeface="Calibri" panose="020F05020202040302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181350" y="4673600"/>
            <a:ext cx="821626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反映</a:t>
            </a:r>
            <a:r>
              <a:rPr lang="zh-CN" altLang="en-US" sz="28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公元前</a:t>
            </a:r>
            <a:r>
              <a:rPr lang="en-US" altLang="zh-CN" sz="28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11</a:t>
            </a:r>
            <a:r>
              <a:rPr lang="zh-CN" altLang="en-US" sz="28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世纪至公元前</a:t>
            </a:r>
            <a:r>
              <a:rPr lang="en-US" altLang="zh-CN" sz="28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9</a:t>
            </a:r>
            <a:r>
              <a:rPr lang="zh-CN" altLang="en-US" sz="28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世纪</a:t>
            </a:r>
            <a:r>
              <a:rPr lang="zh-CN" altLang="en-US" sz="2800" b="1"/>
              <a:t>古希腊的社会状况，不仅具有很高的文学艺术价值，也为历史、地理、考古学和民族学等各方面的研究提供了资料。</a:t>
            </a:r>
            <a:endParaRPr lang="zh-CN" altLang="en-US" sz="2800" b="1"/>
          </a:p>
        </p:txBody>
      </p:sp>
      <p:sp>
        <p:nvSpPr>
          <p:cNvPr id="7" name="文本框 6"/>
          <p:cNvSpPr txBox="1"/>
          <p:nvPr/>
        </p:nvSpPr>
        <p:spPr>
          <a:xfrm>
            <a:off x="3927475" y="5227320"/>
            <a:ext cx="2666365" cy="82994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48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荷马时代</a:t>
            </a:r>
            <a:endParaRPr lang="zh-CN" altLang="en-US" sz="48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med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 bldLvl="0" animBg="1"/>
      <p:bldP spid="2" grpId="0"/>
      <p:bldP spid="3" grpId="0"/>
      <p:bldP spid="7" grpId="0" bldLvl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2F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39056" y="388257"/>
            <a:ext cx="11314793" cy="6081486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  <a:effectLst>
            <a:outerShdw blurRad="1397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257"/>
            <a:ext cx="12192000" cy="254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1523" y="2699657"/>
            <a:ext cx="16059808" cy="41583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1" t="17405" r="60975" b="37224"/>
          <a:stretch>
            <a:fillRect/>
          </a:stretch>
        </p:blipFill>
        <p:spPr>
          <a:xfrm rot="7140000">
            <a:off x="10777220" y="-265430"/>
            <a:ext cx="1238885" cy="1685290"/>
          </a:xfrm>
          <a:custGeom>
            <a:avLst/>
            <a:gdLst>
              <a:gd name="connsiteX0" fmla="*/ 0 w 5016500"/>
              <a:gd name="connsiteY0" fmla="*/ 0 h 4064000"/>
              <a:gd name="connsiteX1" fmla="*/ 4541292 w 5016500"/>
              <a:gd name="connsiteY1" fmla="*/ 0 h 4064000"/>
              <a:gd name="connsiteX2" fmla="*/ 4546414 w 5016500"/>
              <a:gd name="connsiteY2" fmla="*/ 43999 h 4064000"/>
              <a:gd name="connsiteX3" fmla="*/ 4910095 w 5016500"/>
              <a:gd name="connsiteY3" fmla="*/ 427983 h 4064000"/>
              <a:gd name="connsiteX4" fmla="*/ 5016500 w 5016500"/>
              <a:gd name="connsiteY4" fmla="*/ 456586 h 4064000"/>
              <a:gd name="connsiteX5" fmla="*/ 5016500 w 5016500"/>
              <a:gd name="connsiteY5" fmla="*/ 4064000 h 4064000"/>
              <a:gd name="connsiteX6" fmla="*/ 505135 w 5016500"/>
              <a:gd name="connsiteY6" fmla="*/ 4064000 h 4064000"/>
              <a:gd name="connsiteX7" fmla="*/ 581593 w 5016500"/>
              <a:gd name="connsiteY7" fmla="*/ 4009371 h 4064000"/>
              <a:gd name="connsiteX8" fmla="*/ 762000 w 5016500"/>
              <a:gd name="connsiteY8" fmla="*/ 3632200 h 4064000"/>
              <a:gd name="connsiteX9" fmla="*/ 146050 w 5016500"/>
              <a:gd name="connsiteY9" fmla="*/ 3098800 h 4064000"/>
              <a:gd name="connsiteX10" fmla="*/ 21915 w 5016500"/>
              <a:gd name="connsiteY10" fmla="*/ 3109637 h 4064000"/>
              <a:gd name="connsiteX11" fmla="*/ 0 w 5016500"/>
              <a:gd name="connsiteY11" fmla="*/ 3115528 h 40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16500" h="4064000">
                <a:moveTo>
                  <a:pt x="0" y="0"/>
                </a:moveTo>
                <a:lnTo>
                  <a:pt x="4541292" y="0"/>
                </a:lnTo>
                <a:lnTo>
                  <a:pt x="4546414" y="43999"/>
                </a:lnTo>
                <a:cubicBezTo>
                  <a:pt x="4587439" y="217614"/>
                  <a:pt x="4725866" y="360504"/>
                  <a:pt x="4910095" y="427983"/>
                </a:cubicBezTo>
                <a:lnTo>
                  <a:pt x="5016500" y="456586"/>
                </a:lnTo>
                <a:lnTo>
                  <a:pt x="5016500" y="4064000"/>
                </a:lnTo>
                <a:lnTo>
                  <a:pt x="505135" y="4064000"/>
                </a:lnTo>
                <a:lnTo>
                  <a:pt x="581593" y="4009371"/>
                </a:lnTo>
                <a:cubicBezTo>
                  <a:pt x="693058" y="3912845"/>
                  <a:pt x="762000" y="3779495"/>
                  <a:pt x="762000" y="3632200"/>
                </a:cubicBezTo>
                <a:cubicBezTo>
                  <a:pt x="762000" y="3337611"/>
                  <a:pt x="486230" y="3098800"/>
                  <a:pt x="146050" y="3098800"/>
                </a:cubicBezTo>
                <a:cubicBezTo>
                  <a:pt x="103528" y="3098800"/>
                  <a:pt x="62012" y="3102532"/>
                  <a:pt x="21915" y="3109637"/>
                </a:cubicBezTo>
                <a:lnTo>
                  <a:pt x="0" y="3115528"/>
                </a:lnTo>
                <a:close/>
              </a:path>
            </a:pathLst>
          </a:custGeom>
        </p:spPr>
      </p:pic>
      <p:sp>
        <p:nvSpPr>
          <p:cNvPr id="2" name="文本框 1"/>
          <p:cNvSpPr txBox="1"/>
          <p:nvPr/>
        </p:nvSpPr>
        <p:spPr>
          <a:xfrm>
            <a:off x="378460" y="5242560"/>
            <a:ext cx="5540375" cy="1198880"/>
          </a:xfrm>
          <a:prstGeom prst="rect">
            <a:avLst/>
          </a:prstGeom>
          <a:noFill/>
          <a:ln w="15875">
            <a:solidFill>
              <a:srgbClr val="00B050"/>
            </a:solidFill>
            <a:prstDash val="sysDash"/>
          </a:ln>
        </p:spPr>
        <p:txBody>
          <a:bodyPr wrap="square" rtlCol="0">
            <a:spAutoFit/>
          </a:bodyPr>
          <a:p>
            <a:pPr algn="l"/>
            <a:r>
              <a:rPr lang="zh-CN" altLang="en-US" sz="2400" b="1">
                <a:solidFill>
                  <a:srgbClr val="3A26F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宙斯：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希腊众神之神，是奥林匹亚的主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l"/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神，宙斯神像是当时最大的室内雕像。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l"/>
            <a:r>
              <a:rPr lang="zh-CN" altLang="en-US" sz="2400">
                <a:solidFill>
                  <a:schemeClr val="accent3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宙斯神殿则是奥林匹克运动会的发源地。</a:t>
            </a:r>
            <a:endParaRPr lang="zh-CN" altLang="en-US" sz="2400">
              <a:solidFill>
                <a:schemeClr val="accent3">
                  <a:lumMod val="7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14" name="图片 13" descr="ac200008db4c68d3cd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300" y="716280"/>
            <a:ext cx="2628900" cy="452247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291580" y="5392420"/>
            <a:ext cx="19761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</a:rPr>
              <a:t>   </a:t>
            </a:r>
            <a:r>
              <a:rPr lang="zh-CN" altLang="en-US" sz="2000" b="1">
                <a:solidFill>
                  <a:srgbClr val="C18745"/>
                </a:solidFill>
                <a:latin typeface="华文中宋" panose="02010600040101010101" charset="-122"/>
                <a:ea typeface="华文中宋" panose="02010600040101010101" charset="-122"/>
              </a:rPr>
              <a:t>掷铁饼者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</a:endParaRPr>
          </a:p>
          <a:p>
            <a:pPr algn="l"/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</a:rPr>
              <a:t>雕塑艺术杰作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78460" y="69850"/>
            <a:ext cx="2736215" cy="680085"/>
            <a:chOff x="3891416" y="516031"/>
            <a:chExt cx="4748902" cy="1191099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55" t="15370" r="-145"/>
            <a:stretch>
              <a:fillRect/>
            </a:stretch>
          </p:blipFill>
          <p:spPr>
            <a:xfrm>
              <a:off x="7171862" y="516031"/>
              <a:ext cx="1089893" cy="1102128"/>
            </a:xfrm>
            <a:prstGeom prst="rect">
              <a:avLst/>
            </a:prstGeom>
          </p:spPr>
        </p:pic>
        <p:sp>
          <p:nvSpPr>
            <p:cNvPr id="17" name="矩形 2"/>
            <p:cNvSpPr/>
            <p:nvPr/>
          </p:nvSpPr>
          <p:spPr>
            <a:xfrm rot="5400000">
              <a:off x="5804638" y="-1027961"/>
              <a:ext cx="732898" cy="4559342"/>
            </a:xfrm>
            <a:custGeom>
              <a:avLst/>
              <a:gdLst>
                <a:gd name="connsiteX0" fmla="*/ 0 w 2474384"/>
                <a:gd name="connsiteY0" fmla="*/ 0 h 5207001"/>
                <a:gd name="connsiteX1" fmla="*/ 2474384 w 2474384"/>
                <a:gd name="connsiteY1" fmla="*/ 0 h 5207001"/>
                <a:gd name="connsiteX2" fmla="*/ 2474384 w 2474384"/>
                <a:gd name="connsiteY2" fmla="*/ 5207001 h 5207001"/>
                <a:gd name="connsiteX3" fmla="*/ 0 w 2474384"/>
                <a:gd name="connsiteY3" fmla="*/ 5207001 h 5207001"/>
                <a:gd name="connsiteX4" fmla="*/ 0 w 2474384"/>
                <a:gd name="connsiteY4" fmla="*/ 0 h 5207001"/>
                <a:gd name="connsiteX0-1" fmla="*/ 0 w 2474384"/>
                <a:gd name="connsiteY0-2" fmla="*/ 0 h 5207001"/>
                <a:gd name="connsiteX1-3" fmla="*/ 2474384 w 2474384"/>
                <a:gd name="connsiteY1-4" fmla="*/ 0 h 5207001"/>
                <a:gd name="connsiteX2-5" fmla="*/ 2474384 w 2474384"/>
                <a:gd name="connsiteY2-6" fmla="*/ 5207001 h 5207001"/>
                <a:gd name="connsiteX3-7" fmla="*/ 0 w 2474384"/>
                <a:gd name="connsiteY3-8" fmla="*/ 5207001 h 5207001"/>
                <a:gd name="connsiteX4-9" fmla="*/ 2963 w 2474384"/>
                <a:gd name="connsiteY4-10" fmla="*/ 240455 h 5207001"/>
                <a:gd name="connsiteX5" fmla="*/ 0 w 2474384"/>
                <a:gd name="connsiteY5" fmla="*/ 0 h 5207001"/>
                <a:gd name="connsiteX0-11" fmla="*/ 0 w 2474384"/>
                <a:gd name="connsiteY0-12" fmla="*/ 0 h 5207001"/>
                <a:gd name="connsiteX1-13" fmla="*/ 2474384 w 2474384"/>
                <a:gd name="connsiteY1-14" fmla="*/ 0 h 5207001"/>
                <a:gd name="connsiteX2-15" fmla="*/ 2474384 w 2474384"/>
                <a:gd name="connsiteY2-16" fmla="*/ 5207001 h 5207001"/>
                <a:gd name="connsiteX3-17" fmla="*/ 0 w 2474384"/>
                <a:gd name="connsiteY3-18" fmla="*/ 5207001 h 5207001"/>
                <a:gd name="connsiteX4-19" fmla="*/ 2963 w 2474384"/>
                <a:gd name="connsiteY4-20" fmla="*/ 240455 h 5207001"/>
                <a:gd name="connsiteX5-21" fmla="*/ 0 w 2474384"/>
                <a:gd name="connsiteY5-22" fmla="*/ 0 h 5207001"/>
                <a:gd name="connsiteX0-23" fmla="*/ 182412 w 2656796"/>
                <a:gd name="connsiteY0-24" fmla="*/ 0 h 5380387"/>
                <a:gd name="connsiteX1-25" fmla="*/ 2656796 w 2656796"/>
                <a:gd name="connsiteY1-26" fmla="*/ 0 h 5380387"/>
                <a:gd name="connsiteX2-27" fmla="*/ 2656796 w 2656796"/>
                <a:gd name="connsiteY2-28" fmla="*/ 5207001 h 5380387"/>
                <a:gd name="connsiteX3-29" fmla="*/ 182412 w 2656796"/>
                <a:gd name="connsiteY3-30" fmla="*/ 5207001 h 5380387"/>
                <a:gd name="connsiteX4-31" fmla="*/ 185375 w 2656796"/>
                <a:gd name="connsiteY4-32" fmla="*/ 4941995 h 5380387"/>
                <a:gd name="connsiteX5-33" fmla="*/ 185375 w 2656796"/>
                <a:gd name="connsiteY5-34" fmla="*/ 240455 h 5380387"/>
                <a:gd name="connsiteX6" fmla="*/ 182412 w 2656796"/>
                <a:gd name="connsiteY6" fmla="*/ 0 h 5380387"/>
                <a:gd name="connsiteX0-35" fmla="*/ 182412 w 2656796"/>
                <a:gd name="connsiteY0-36" fmla="*/ 0 h 5380387"/>
                <a:gd name="connsiteX1-37" fmla="*/ 2656796 w 2656796"/>
                <a:gd name="connsiteY1-38" fmla="*/ 0 h 5380387"/>
                <a:gd name="connsiteX2-39" fmla="*/ 2656796 w 2656796"/>
                <a:gd name="connsiteY2-40" fmla="*/ 5207001 h 5380387"/>
                <a:gd name="connsiteX3-41" fmla="*/ 182412 w 2656796"/>
                <a:gd name="connsiteY3-42" fmla="*/ 5207001 h 5380387"/>
                <a:gd name="connsiteX4-43" fmla="*/ 185375 w 2656796"/>
                <a:gd name="connsiteY4-44" fmla="*/ 4941995 h 5380387"/>
                <a:gd name="connsiteX5-45" fmla="*/ 185375 w 2656796"/>
                <a:gd name="connsiteY5-46" fmla="*/ 240455 h 5380387"/>
                <a:gd name="connsiteX6-47" fmla="*/ 182412 w 2656796"/>
                <a:gd name="connsiteY6-48" fmla="*/ 0 h 5380387"/>
                <a:gd name="connsiteX0-49" fmla="*/ 0 w 2474384"/>
                <a:gd name="connsiteY0-50" fmla="*/ 0 h 5207001"/>
                <a:gd name="connsiteX1-51" fmla="*/ 2474384 w 2474384"/>
                <a:gd name="connsiteY1-52" fmla="*/ 0 h 5207001"/>
                <a:gd name="connsiteX2-53" fmla="*/ 2474384 w 2474384"/>
                <a:gd name="connsiteY2-54" fmla="*/ 5207001 h 5207001"/>
                <a:gd name="connsiteX3-55" fmla="*/ 0 w 2474384"/>
                <a:gd name="connsiteY3-56" fmla="*/ 5207001 h 5207001"/>
                <a:gd name="connsiteX4-57" fmla="*/ 2963 w 2474384"/>
                <a:gd name="connsiteY4-58" fmla="*/ 4941995 h 5207001"/>
                <a:gd name="connsiteX5-59" fmla="*/ 2963 w 2474384"/>
                <a:gd name="connsiteY5-60" fmla="*/ 240455 h 5207001"/>
                <a:gd name="connsiteX6-61" fmla="*/ 0 w 2474384"/>
                <a:gd name="connsiteY6-62" fmla="*/ 0 h 5207001"/>
                <a:gd name="connsiteX0-63" fmla="*/ 4657 w 2479041"/>
                <a:gd name="connsiteY0-64" fmla="*/ 0 h 5207001"/>
                <a:gd name="connsiteX1-65" fmla="*/ 2479041 w 2479041"/>
                <a:gd name="connsiteY1-66" fmla="*/ 0 h 5207001"/>
                <a:gd name="connsiteX2-67" fmla="*/ 2479041 w 2479041"/>
                <a:gd name="connsiteY2-68" fmla="*/ 5207001 h 5207001"/>
                <a:gd name="connsiteX3-69" fmla="*/ 4657 w 2479041"/>
                <a:gd name="connsiteY3-70" fmla="*/ 5207001 h 5207001"/>
                <a:gd name="connsiteX4-71" fmla="*/ 7620 w 2479041"/>
                <a:gd name="connsiteY4-72" fmla="*/ 4941995 h 5207001"/>
                <a:gd name="connsiteX5-73" fmla="*/ 0 w 2479041"/>
                <a:gd name="connsiteY5-74" fmla="*/ 4705775 h 5207001"/>
                <a:gd name="connsiteX6-75" fmla="*/ 7620 w 2479041"/>
                <a:gd name="connsiteY6-76" fmla="*/ 240455 h 5207001"/>
                <a:gd name="connsiteX7" fmla="*/ 4657 w 2479041"/>
                <a:gd name="connsiteY7" fmla="*/ 0 h 5207001"/>
                <a:gd name="connsiteX0-77" fmla="*/ 2963 w 2474384"/>
                <a:gd name="connsiteY0-78" fmla="*/ 240455 h 5207001"/>
                <a:gd name="connsiteX1-79" fmla="*/ 0 w 2474384"/>
                <a:gd name="connsiteY1-80" fmla="*/ 0 h 5207001"/>
                <a:gd name="connsiteX2-81" fmla="*/ 2474384 w 2474384"/>
                <a:gd name="connsiteY2-82" fmla="*/ 0 h 5207001"/>
                <a:gd name="connsiteX3-83" fmla="*/ 2474384 w 2474384"/>
                <a:gd name="connsiteY3-84" fmla="*/ 5207001 h 5207001"/>
                <a:gd name="connsiteX4-85" fmla="*/ 0 w 2474384"/>
                <a:gd name="connsiteY4-86" fmla="*/ 5207001 h 5207001"/>
                <a:gd name="connsiteX5-87" fmla="*/ 2963 w 2474384"/>
                <a:gd name="connsiteY5-88" fmla="*/ 4941995 h 5207001"/>
                <a:gd name="connsiteX6-89" fmla="*/ 86783 w 2474384"/>
                <a:gd name="connsiteY6-90" fmla="*/ 4797215 h 5207001"/>
                <a:gd name="connsiteX0-91" fmla="*/ 2963 w 2474384"/>
                <a:gd name="connsiteY0-92" fmla="*/ 240455 h 5207001"/>
                <a:gd name="connsiteX1-93" fmla="*/ 0 w 2474384"/>
                <a:gd name="connsiteY1-94" fmla="*/ 0 h 5207001"/>
                <a:gd name="connsiteX2-95" fmla="*/ 2474384 w 2474384"/>
                <a:gd name="connsiteY2-96" fmla="*/ 0 h 5207001"/>
                <a:gd name="connsiteX3-97" fmla="*/ 2474384 w 2474384"/>
                <a:gd name="connsiteY3-98" fmla="*/ 5207001 h 5207001"/>
                <a:gd name="connsiteX4-99" fmla="*/ 0 w 2474384"/>
                <a:gd name="connsiteY4-100" fmla="*/ 5207001 h 5207001"/>
                <a:gd name="connsiteX5-101" fmla="*/ 2963 w 2474384"/>
                <a:gd name="connsiteY5-102" fmla="*/ 4941995 h 520700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2474384" h="5207001">
                  <a:moveTo>
                    <a:pt x="2963" y="240455"/>
                  </a:moveTo>
                  <a:cubicBezTo>
                    <a:pt x="1975" y="160303"/>
                    <a:pt x="988" y="80152"/>
                    <a:pt x="0" y="0"/>
                  </a:cubicBezTo>
                  <a:lnTo>
                    <a:pt x="2474384" y="0"/>
                  </a:lnTo>
                  <a:lnTo>
                    <a:pt x="2474384" y="5207001"/>
                  </a:lnTo>
                  <a:lnTo>
                    <a:pt x="0" y="5207001"/>
                  </a:lnTo>
                  <a:cubicBezTo>
                    <a:pt x="988" y="5118666"/>
                    <a:pt x="1975" y="5030330"/>
                    <a:pt x="2963" y="4941995"/>
                  </a:cubicBezTo>
                </a:path>
              </a:pathLst>
            </a:cu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/>
            </a:p>
          </p:txBody>
        </p:sp>
        <p:sp>
          <p:nvSpPr>
            <p:cNvPr id="18" name="矩形 17"/>
            <p:cNvSpPr/>
            <p:nvPr/>
          </p:nvSpPr>
          <p:spPr>
            <a:xfrm>
              <a:off x="4000486" y="792953"/>
              <a:ext cx="4639832" cy="91417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zh-CN" altLang="en-US" sz="2800" b="1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</a:rPr>
                <a:t>文学和雕塑</a:t>
              </a:r>
              <a:endParaRPr lang="zh-CN" altLang="en-US" sz="28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4" name="图片 3" descr="t01f9122d1f4a2fdf80"/>
          <p:cNvPicPr>
            <a:picLocks noChangeAspect="1"/>
          </p:cNvPicPr>
          <p:nvPr/>
        </p:nvPicPr>
        <p:blipFill>
          <a:blip r:embed="rId6"/>
          <a:srcRect l="14803" r="21248" b="47118"/>
          <a:stretch>
            <a:fillRect/>
          </a:stretch>
        </p:blipFill>
        <p:spPr>
          <a:xfrm>
            <a:off x="378460" y="935990"/>
            <a:ext cx="5540375" cy="3846195"/>
          </a:xfrm>
          <a:prstGeom prst="rect">
            <a:avLst/>
          </a:prstGeom>
          <a:ln w="19050">
            <a:solidFill>
              <a:srgbClr val="C18745"/>
            </a:solidFill>
          </a:ln>
        </p:spPr>
      </p:pic>
      <p:sp>
        <p:nvSpPr>
          <p:cNvPr id="24" name="文本框 23"/>
          <p:cNvSpPr txBox="1"/>
          <p:nvPr/>
        </p:nvSpPr>
        <p:spPr>
          <a:xfrm>
            <a:off x="597535" y="4782185"/>
            <a:ext cx="5321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5C2424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r>
              <a:rPr lang="zh-CN" altLang="en-US" sz="2400" b="1">
                <a:solidFill>
                  <a:srgbClr val="5C2424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奥林匹亚神庙的宙斯</a:t>
            </a:r>
            <a:r>
              <a:rPr lang="en-US" altLang="zh-CN" sz="2400" b="1">
                <a:solidFill>
                  <a:srgbClr val="5C2424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—</a:t>
            </a:r>
            <a:r>
              <a:rPr lang="zh-CN" altLang="en-US" sz="2400" b="1">
                <a:solidFill>
                  <a:srgbClr val="5C2424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天空和空气</a:t>
            </a:r>
            <a:endParaRPr lang="zh-CN" altLang="en-US" sz="2400" b="1">
              <a:solidFill>
                <a:srgbClr val="5C2424"/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10" name="图片 9" descr="abe0000957e1da1d530"/>
          <p:cNvPicPr>
            <a:picLocks noChangeAspect="1"/>
          </p:cNvPicPr>
          <p:nvPr/>
        </p:nvPicPr>
        <p:blipFill>
          <a:blip r:embed="rId7"/>
          <a:srcRect l="37656" r="16576"/>
          <a:stretch>
            <a:fillRect/>
          </a:stretch>
        </p:blipFill>
        <p:spPr>
          <a:xfrm>
            <a:off x="8900795" y="935990"/>
            <a:ext cx="2561590" cy="4083050"/>
          </a:xfrm>
          <a:prstGeom prst="rect">
            <a:avLst/>
          </a:prstGeom>
          <a:ln w="15875">
            <a:solidFill>
              <a:srgbClr val="C0AE79"/>
            </a:solidFill>
          </a:ln>
        </p:spPr>
      </p:pic>
      <p:sp>
        <p:nvSpPr>
          <p:cNvPr id="11" name="文本框 10"/>
          <p:cNvSpPr txBox="1"/>
          <p:nvPr/>
        </p:nvSpPr>
        <p:spPr>
          <a:xfrm>
            <a:off x="8900795" y="5242560"/>
            <a:ext cx="2561590" cy="132207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奥运会源于古希腊的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奥林匹亚，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BC776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年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后成为全希腊的运动会，每</a:t>
            </a:r>
            <a:r>
              <a:rPr lang="en-US" altLang="zh-CN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4</a:t>
            </a:r>
            <a:r>
              <a:rPr lang="zh-CN" altLang="en-US" sz="2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年举行一次。</a:t>
            </a:r>
            <a:endParaRPr lang="zh-CN" altLang="en-US" sz="2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2F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39056" y="388257"/>
            <a:ext cx="11314793" cy="6081486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  <a:effectLst>
            <a:outerShdw blurRad="1397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257"/>
            <a:ext cx="12192000" cy="254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1523" y="2699657"/>
            <a:ext cx="16059808" cy="4158343"/>
          </a:xfrm>
          <a:prstGeom prst="rect">
            <a:avLst/>
          </a:prstGeom>
        </p:spPr>
      </p:pic>
      <p:pic>
        <p:nvPicPr>
          <p:cNvPr id="114" name="图片 1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191" y="5858119"/>
            <a:ext cx="944882" cy="85649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438785" y="113030"/>
            <a:ext cx="2891790" cy="681355"/>
            <a:chOff x="3752552" y="514919"/>
            <a:chExt cx="5259982" cy="1193323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55" t="15370" r="-145"/>
            <a:stretch>
              <a:fillRect/>
            </a:stretch>
          </p:blipFill>
          <p:spPr>
            <a:xfrm>
              <a:off x="7549270" y="514919"/>
              <a:ext cx="1089893" cy="1102128"/>
            </a:xfrm>
            <a:prstGeom prst="rect">
              <a:avLst/>
            </a:prstGeom>
          </p:spPr>
        </p:pic>
        <p:sp>
          <p:nvSpPr>
            <p:cNvPr id="13" name="矩形 2"/>
            <p:cNvSpPr/>
            <p:nvPr/>
          </p:nvSpPr>
          <p:spPr>
            <a:xfrm rot="5400000">
              <a:off x="5829466" y="-1192209"/>
              <a:ext cx="732898" cy="4886726"/>
            </a:xfrm>
            <a:custGeom>
              <a:avLst/>
              <a:gdLst>
                <a:gd name="connsiteX0" fmla="*/ 0 w 2474384"/>
                <a:gd name="connsiteY0" fmla="*/ 0 h 5207001"/>
                <a:gd name="connsiteX1" fmla="*/ 2474384 w 2474384"/>
                <a:gd name="connsiteY1" fmla="*/ 0 h 5207001"/>
                <a:gd name="connsiteX2" fmla="*/ 2474384 w 2474384"/>
                <a:gd name="connsiteY2" fmla="*/ 5207001 h 5207001"/>
                <a:gd name="connsiteX3" fmla="*/ 0 w 2474384"/>
                <a:gd name="connsiteY3" fmla="*/ 5207001 h 5207001"/>
                <a:gd name="connsiteX4" fmla="*/ 0 w 2474384"/>
                <a:gd name="connsiteY4" fmla="*/ 0 h 5207001"/>
                <a:gd name="connsiteX0-1" fmla="*/ 0 w 2474384"/>
                <a:gd name="connsiteY0-2" fmla="*/ 0 h 5207001"/>
                <a:gd name="connsiteX1-3" fmla="*/ 2474384 w 2474384"/>
                <a:gd name="connsiteY1-4" fmla="*/ 0 h 5207001"/>
                <a:gd name="connsiteX2-5" fmla="*/ 2474384 w 2474384"/>
                <a:gd name="connsiteY2-6" fmla="*/ 5207001 h 5207001"/>
                <a:gd name="connsiteX3-7" fmla="*/ 0 w 2474384"/>
                <a:gd name="connsiteY3-8" fmla="*/ 5207001 h 5207001"/>
                <a:gd name="connsiteX4-9" fmla="*/ 2963 w 2474384"/>
                <a:gd name="connsiteY4-10" fmla="*/ 240455 h 5207001"/>
                <a:gd name="connsiteX5" fmla="*/ 0 w 2474384"/>
                <a:gd name="connsiteY5" fmla="*/ 0 h 5207001"/>
                <a:gd name="connsiteX0-11" fmla="*/ 0 w 2474384"/>
                <a:gd name="connsiteY0-12" fmla="*/ 0 h 5207001"/>
                <a:gd name="connsiteX1-13" fmla="*/ 2474384 w 2474384"/>
                <a:gd name="connsiteY1-14" fmla="*/ 0 h 5207001"/>
                <a:gd name="connsiteX2-15" fmla="*/ 2474384 w 2474384"/>
                <a:gd name="connsiteY2-16" fmla="*/ 5207001 h 5207001"/>
                <a:gd name="connsiteX3-17" fmla="*/ 0 w 2474384"/>
                <a:gd name="connsiteY3-18" fmla="*/ 5207001 h 5207001"/>
                <a:gd name="connsiteX4-19" fmla="*/ 2963 w 2474384"/>
                <a:gd name="connsiteY4-20" fmla="*/ 240455 h 5207001"/>
                <a:gd name="connsiteX5-21" fmla="*/ 0 w 2474384"/>
                <a:gd name="connsiteY5-22" fmla="*/ 0 h 5207001"/>
                <a:gd name="connsiteX0-23" fmla="*/ 182412 w 2656796"/>
                <a:gd name="connsiteY0-24" fmla="*/ 0 h 5380387"/>
                <a:gd name="connsiteX1-25" fmla="*/ 2656796 w 2656796"/>
                <a:gd name="connsiteY1-26" fmla="*/ 0 h 5380387"/>
                <a:gd name="connsiteX2-27" fmla="*/ 2656796 w 2656796"/>
                <a:gd name="connsiteY2-28" fmla="*/ 5207001 h 5380387"/>
                <a:gd name="connsiteX3-29" fmla="*/ 182412 w 2656796"/>
                <a:gd name="connsiteY3-30" fmla="*/ 5207001 h 5380387"/>
                <a:gd name="connsiteX4-31" fmla="*/ 185375 w 2656796"/>
                <a:gd name="connsiteY4-32" fmla="*/ 4941995 h 5380387"/>
                <a:gd name="connsiteX5-33" fmla="*/ 185375 w 2656796"/>
                <a:gd name="connsiteY5-34" fmla="*/ 240455 h 5380387"/>
                <a:gd name="connsiteX6" fmla="*/ 182412 w 2656796"/>
                <a:gd name="connsiteY6" fmla="*/ 0 h 5380387"/>
                <a:gd name="connsiteX0-35" fmla="*/ 182412 w 2656796"/>
                <a:gd name="connsiteY0-36" fmla="*/ 0 h 5380387"/>
                <a:gd name="connsiteX1-37" fmla="*/ 2656796 w 2656796"/>
                <a:gd name="connsiteY1-38" fmla="*/ 0 h 5380387"/>
                <a:gd name="connsiteX2-39" fmla="*/ 2656796 w 2656796"/>
                <a:gd name="connsiteY2-40" fmla="*/ 5207001 h 5380387"/>
                <a:gd name="connsiteX3-41" fmla="*/ 182412 w 2656796"/>
                <a:gd name="connsiteY3-42" fmla="*/ 5207001 h 5380387"/>
                <a:gd name="connsiteX4-43" fmla="*/ 185375 w 2656796"/>
                <a:gd name="connsiteY4-44" fmla="*/ 4941995 h 5380387"/>
                <a:gd name="connsiteX5-45" fmla="*/ 185375 w 2656796"/>
                <a:gd name="connsiteY5-46" fmla="*/ 240455 h 5380387"/>
                <a:gd name="connsiteX6-47" fmla="*/ 182412 w 2656796"/>
                <a:gd name="connsiteY6-48" fmla="*/ 0 h 5380387"/>
                <a:gd name="connsiteX0-49" fmla="*/ 0 w 2474384"/>
                <a:gd name="connsiteY0-50" fmla="*/ 0 h 5207001"/>
                <a:gd name="connsiteX1-51" fmla="*/ 2474384 w 2474384"/>
                <a:gd name="connsiteY1-52" fmla="*/ 0 h 5207001"/>
                <a:gd name="connsiteX2-53" fmla="*/ 2474384 w 2474384"/>
                <a:gd name="connsiteY2-54" fmla="*/ 5207001 h 5207001"/>
                <a:gd name="connsiteX3-55" fmla="*/ 0 w 2474384"/>
                <a:gd name="connsiteY3-56" fmla="*/ 5207001 h 5207001"/>
                <a:gd name="connsiteX4-57" fmla="*/ 2963 w 2474384"/>
                <a:gd name="connsiteY4-58" fmla="*/ 4941995 h 5207001"/>
                <a:gd name="connsiteX5-59" fmla="*/ 2963 w 2474384"/>
                <a:gd name="connsiteY5-60" fmla="*/ 240455 h 5207001"/>
                <a:gd name="connsiteX6-61" fmla="*/ 0 w 2474384"/>
                <a:gd name="connsiteY6-62" fmla="*/ 0 h 5207001"/>
                <a:gd name="connsiteX0-63" fmla="*/ 4657 w 2479041"/>
                <a:gd name="connsiteY0-64" fmla="*/ 0 h 5207001"/>
                <a:gd name="connsiteX1-65" fmla="*/ 2479041 w 2479041"/>
                <a:gd name="connsiteY1-66" fmla="*/ 0 h 5207001"/>
                <a:gd name="connsiteX2-67" fmla="*/ 2479041 w 2479041"/>
                <a:gd name="connsiteY2-68" fmla="*/ 5207001 h 5207001"/>
                <a:gd name="connsiteX3-69" fmla="*/ 4657 w 2479041"/>
                <a:gd name="connsiteY3-70" fmla="*/ 5207001 h 5207001"/>
                <a:gd name="connsiteX4-71" fmla="*/ 7620 w 2479041"/>
                <a:gd name="connsiteY4-72" fmla="*/ 4941995 h 5207001"/>
                <a:gd name="connsiteX5-73" fmla="*/ 0 w 2479041"/>
                <a:gd name="connsiteY5-74" fmla="*/ 4705775 h 5207001"/>
                <a:gd name="connsiteX6-75" fmla="*/ 7620 w 2479041"/>
                <a:gd name="connsiteY6-76" fmla="*/ 240455 h 5207001"/>
                <a:gd name="connsiteX7" fmla="*/ 4657 w 2479041"/>
                <a:gd name="connsiteY7" fmla="*/ 0 h 5207001"/>
                <a:gd name="connsiteX0-77" fmla="*/ 2963 w 2474384"/>
                <a:gd name="connsiteY0-78" fmla="*/ 240455 h 5207001"/>
                <a:gd name="connsiteX1-79" fmla="*/ 0 w 2474384"/>
                <a:gd name="connsiteY1-80" fmla="*/ 0 h 5207001"/>
                <a:gd name="connsiteX2-81" fmla="*/ 2474384 w 2474384"/>
                <a:gd name="connsiteY2-82" fmla="*/ 0 h 5207001"/>
                <a:gd name="connsiteX3-83" fmla="*/ 2474384 w 2474384"/>
                <a:gd name="connsiteY3-84" fmla="*/ 5207001 h 5207001"/>
                <a:gd name="connsiteX4-85" fmla="*/ 0 w 2474384"/>
                <a:gd name="connsiteY4-86" fmla="*/ 5207001 h 5207001"/>
                <a:gd name="connsiteX5-87" fmla="*/ 2963 w 2474384"/>
                <a:gd name="connsiteY5-88" fmla="*/ 4941995 h 5207001"/>
                <a:gd name="connsiteX6-89" fmla="*/ 86783 w 2474384"/>
                <a:gd name="connsiteY6-90" fmla="*/ 4797215 h 5207001"/>
                <a:gd name="connsiteX0-91" fmla="*/ 2963 w 2474384"/>
                <a:gd name="connsiteY0-92" fmla="*/ 240455 h 5207001"/>
                <a:gd name="connsiteX1-93" fmla="*/ 0 w 2474384"/>
                <a:gd name="connsiteY1-94" fmla="*/ 0 h 5207001"/>
                <a:gd name="connsiteX2-95" fmla="*/ 2474384 w 2474384"/>
                <a:gd name="connsiteY2-96" fmla="*/ 0 h 5207001"/>
                <a:gd name="connsiteX3-97" fmla="*/ 2474384 w 2474384"/>
                <a:gd name="connsiteY3-98" fmla="*/ 5207001 h 5207001"/>
                <a:gd name="connsiteX4-99" fmla="*/ 0 w 2474384"/>
                <a:gd name="connsiteY4-100" fmla="*/ 5207001 h 5207001"/>
                <a:gd name="connsiteX5-101" fmla="*/ 2963 w 2474384"/>
                <a:gd name="connsiteY5-102" fmla="*/ 4941995 h 520700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2474384" h="5207001">
                  <a:moveTo>
                    <a:pt x="2963" y="240455"/>
                  </a:moveTo>
                  <a:cubicBezTo>
                    <a:pt x="1975" y="160303"/>
                    <a:pt x="988" y="80152"/>
                    <a:pt x="0" y="0"/>
                  </a:cubicBezTo>
                  <a:lnTo>
                    <a:pt x="2474384" y="0"/>
                  </a:lnTo>
                  <a:lnTo>
                    <a:pt x="2474384" y="5207001"/>
                  </a:lnTo>
                  <a:lnTo>
                    <a:pt x="0" y="5207001"/>
                  </a:lnTo>
                  <a:cubicBezTo>
                    <a:pt x="988" y="5118666"/>
                    <a:pt x="1975" y="5030330"/>
                    <a:pt x="2963" y="4941995"/>
                  </a:cubicBezTo>
                </a:path>
              </a:pathLst>
            </a:custGeom>
            <a:noFill/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4372702" y="794065"/>
              <a:ext cx="4639832" cy="91417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zh-CN" altLang="en-US" sz="2800" b="1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</a:rPr>
                <a:t>建筑艺术</a:t>
              </a:r>
              <a:endParaRPr lang="zh-CN" altLang="en-US" sz="28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18" name="图片 17" descr="帕特农神庙"/>
          <p:cNvPicPr>
            <a:picLocks noChangeAspect="1"/>
          </p:cNvPicPr>
          <p:nvPr/>
        </p:nvPicPr>
        <p:blipFill>
          <a:blip r:embed="rId5"/>
          <a:srcRect t="6385" b="7854"/>
          <a:stretch>
            <a:fillRect/>
          </a:stretch>
        </p:blipFill>
        <p:spPr>
          <a:xfrm>
            <a:off x="1139190" y="926465"/>
            <a:ext cx="9949180" cy="56896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39190" y="6247765"/>
            <a:ext cx="3801110" cy="368300"/>
          </a:xfrm>
          <a:prstGeom prst="rect">
            <a:avLst/>
          </a:prstGeom>
          <a:solidFill>
            <a:srgbClr val="D6A920"/>
          </a:solidFill>
        </p:spPr>
        <p:txBody>
          <a:bodyPr wrap="square" rtlCol="0" anchor="t">
            <a:spAutoFit/>
          </a:bodyPr>
          <a:p>
            <a:pPr algn="l"/>
            <a:r>
              <a:rPr lang="zh-CN" altLang="en-US">
                <a:sym typeface="+mn-ea"/>
              </a:rPr>
              <a:t>雅典帕特农神庙是均衡美感的代表</a:t>
            </a:r>
            <a:endParaRPr lang="zh-CN" altLang="en-US"/>
          </a:p>
        </p:txBody>
      </p:sp>
      <p:pic>
        <p:nvPicPr>
          <p:cNvPr id="20" name="图片 4" descr="IMG_259"/>
          <p:cNvPicPr>
            <a:picLocks noChangeAspect="1"/>
          </p:cNvPicPr>
          <p:nvPr/>
        </p:nvPicPr>
        <p:blipFill>
          <a:blip r:embed="rId6"/>
          <a:srcRect l="3129" r="36412"/>
          <a:stretch>
            <a:fillRect/>
          </a:stretch>
        </p:blipFill>
        <p:spPr>
          <a:xfrm>
            <a:off x="558800" y="926465"/>
            <a:ext cx="5019040" cy="56686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" name="图片 22" descr="1383025815193bcaxp"/>
          <p:cNvPicPr>
            <a:picLocks noChangeAspect="1"/>
          </p:cNvPicPr>
          <p:nvPr/>
        </p:nvPicPr>
        <p:blipFill>
          <a:blip r:embed="rId7"/>
          <a:srcRect l="4305" r="2433"/>
          <a:stretch>
            <a:fillRect/>
          </a:stretch>
        </p:blipFill>
        <p:spPr>
          <a:xfrm>
            <a:off x="5647690" y="904240"/>
            <a:ext cx="5979160" cy="569087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3743325" y="6248400"/>
            <a:ext cx="2866390" cy="368300"/>
          </a:xfrm>
          <a:prstGeom prst="rect">
            <a:avLst/>
          </a:prstGeom>
          <a:solidFill>
            <a:srgbClr val="C0AE79"/>
          </a:solidFill>
        </p:spPr>
        <p:txBody>
          <a:bodyPr wrap="square" rtlCol="0">
            <a:spAutoFit/>
          </a:bodyPr>
          <a:p>
            <a:pPr algn="l"/>
            <a:r>
              <a:rPr lang="zh-CN" altLang="en-US"/>
              <a:t>雅典卫城的胜利女神神庙</a:t>
            </a:r>
            <a:endParaRPr lang="zh-CN" altLang="en-US"/>
          </a:p>
        </p:txBody>
      </p:sp>
      <p:pic>
        <p:nvPicPr>
          <p:cNvPr id="21" name="图片 20" descr="第三种"/>
          <p:cNvPicPr>
            <a:picLocks noChangeAspect="1"/>
          </p:cNvPicPr>
          <p:nvPr/>
        </p:nvPicPr>
        <p:blipFill>
          <a:blip r:embed="rId8"/>
          <a:srcRect l="7629"/>
          <a:stretch>
            <a:fillRect/>
          </a:stretch>
        </p:blipFill>
        <p:spPr>
          <a:xfrm>
            <a:off x="438785" y="926465"/>
            <a:ext cx="3505835" cy="571436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558800" y="6272530"/>
            <a:ext cx="2127885" cy="368300"/>
          </a:xfrm>
          <a:prstGeom prst="rect">
            <a:avLst/>
          </a:prstGeom>
          <a:solidFill>
            <a:srgbClr val="EDD078"/>
          </a:solidFill>
        </p:spPr>
        <p:txBody>
          <a:bodyPr wrap="square" rtlCol="0">
            <a:spAutoFit/>
          </a:bodyPr>
          <a:p>
            <a:pPr algn="l"/>
            <a:r>
              <a:rPr lang="zh-CN" altLang="en-US"/>
              <a:t>奥林匹亚宙斯神庙</a:t>
            </a:r>
            <a:endParaRPr lang="zh-CN" altLang="en-US"/>
          </a:p>
        </p:txBody>
      </p:sp>
      <p:pic>
        <p:nvPicPr>
          <p:cNvPr id="26" name="图片 25" descr="20170515114202_4645"/>
          <p:cNvPicPr>
            <a:picLocks noChangeAspect="1"/>
          </p:cNvPicPr>
          <p:nvPr/>
        </p:nvPicPr>
        <p:blipFill>
          <a:blip r:embed="rId9"/>
          <a:srcRect l="8232"/>
          <a:stretch>
            <a:fillRect/>
          </a:stretch>
        </p:blipFill>
        <p:spPr>
          <a:xfrm>
            <a:off x="3954780" y="904240"/>
            <a:ext cx="7799070" cy="573659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8599170" y="6272530"/>
            <a:ext cx="3154680" cy="368300"/>
          </a:xfrm>
          <a:prstGeom prst="rect">
            <a:avLst/>
          </a:prstGeom>
          <a:solidFill>
            <a:srgbClr val="D4C7A0"/>
          </a:solidFill>
        </p:spPr>
        <p:txBody>
          <a:bodyPr wrap="none" rtlCol="0">
            <a:spAutoFit/>
          </a:bodyPr>
          <a:p>
            <a:pPr algn="l"/>
            <a:r>
              <a:rPr lang="zh-CN" altLang="en-US">
                <a:sym typeface="+mn-ea"/>
              </a:rPr>
              <a:t>雅典卫城的“伊瑞克先神庙”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647690" y="272415"/>
            <a:ext cx="25336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 b="1">
                <a:solidFill>
                  <a:schemeClr val="accent1">
                    <a:lumMod val="50000"/>
                  </a:schemeClr>
                </a:solidFill>
                <a:latin typeface="+mn-ea"/>
                <a:sym typeface="+mn-ea"/>
              </a:rPr>
              <a:t>【多立克柱式】</a:t>
            </a:r>
            <a:endParaRPr lang="zh-CN" altLang="en-US" sz="2400"/>
          </a:p>
        </p:txBody>
      </p:sp>
      <p:sp>
        <p:nvSpPr>
          <p:cNvPr id="3" name="文本框 2"/>
          <p:cNvSpPr txBox="1"/>
          <p:nvPr/>
        </p:nvSpPr>
        <p:spPr>
          <a:xfrm>
            <a:off x="5647690" y="282575"/>
            <a:ext cx="2633345" cy="4603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l"/>
            <a:r>
              <a:rPr lang="zh-CN" altLang="en-US" sz="2400" b="1">
                <a:solidFill>
                  <a:srgbClr val="7030A0"/>
                </a:solidFill>
                <a:latin typeface="+mn-ea"/>
                <a:sym typeface="+mn-ea"/>
              </a:rPr>
              <a:t>【爱奥尼克柱式】</a:t>
            </a:r>
            <a:endParaRPr lang="zh-CN" altLang="en-US" sz="2400" b="1">
              <a:solidFill>
                <a:srgbClr val="7030A0"/>
              </a:solidFill>
              <a:latin typeface="+mn-ea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96890" y="334010"/>
            <a:ext cx="2684145" cy="4603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solidFill>
                  <a:srgbClr val="00B050"/>
                </a:solidFill>
                <a:latin typeface="+mn-ea"/>
                <a:sym typeface="+mn-ea"/>
              </a:rPr>
              <a:t>  </a:t>
            </a:r>
            <a:r>
              <a:rPr lang="zh-CN" altLang="en-US" sz="2400" b="1">
                <a:solidFill>
                  <a:srgbClr val="00B050"/>
                </a:solidFill>
                <a:latin typeface="+mn-ea"/>
                <a:sym typeface="+mn-ea"/>
              </a:rPr>
              <a:t>【科林斯柱式】</a:t>
            </a:r>
            <a:endParaRPr lang="zh-CN" altLang="en-US" sz="2400" b="1">
              <a:solidFill>
                <a:srgbClr val="00B050"/>
              </a:solidFill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5" grpId="0" bldLvl="0" animBg="1"/>
      <p:bldP spid="27" grpId="0" animBg="1"/>
      <p:bldP spid="3" grpId="1" bldLvl="0" animBg="1"/>
      <p:bldP spid="4" grpId="1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2F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39056" y="388257"/>
            <a:ext cx="11314793" cy="6081486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  <a:effectLst>
            <a:outerShdw blurRad="1397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035" y="-293098"/>
            <a:ext cx="12192000" cy="254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1523" y="2699657"/>
            <a:ext cx="16059808" cy="41583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40000">
            <a:off x="11068050" y="177800"/>
            <a:ext cx="832485" cy="1239520"/>
          </a:xfrm>
          <a:prstGeom prst="rect">
            <a:avLst/>
          </a:prstGeom>
        </p:spPr>
      </p:pic>
      <p:pic>
        <p:nvPicPr>
          <p:cNvPr id="120" name="图片 1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" y="5752465"/>
            <a:ext cx="1029970" cy="101155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1" t="17405" r="60975" b="37224"/>
          <a:stretch>
            <a:fillRect/>
          </a:stretch>
        </p:blipFill>
        <p:spPr>
          <a:xfrm rot="12240000">
            <a:off x="11050270" y="5231130"/>
            <a:ext cx="1238885" cy="1685290"/>
          </a:xfrm>
          <a:custGeom>
            <a:avLst/>
            <a:gdLst>
              <a:gd name="connsiteX0" fmla="*/ 0 w 5016500"/>
              <a:gd name="connsiteY0" fmla="*/ 0 h 4064000"/>
              <a:gd name="connsiteX1" fmla="*/ 4541292 w 5016500"/>
              <a:gd name="connsiteY1" fmla="*/ 0 h 4064000"/>
              <a:gd name="connsiteX2" fmla="*/ 4546414 w 5016500"/>
              <a:gd name="connsiteY2" fmla="*/ 43999 h 4064000"/>
              <a:gd name="connsiteX3" fmla="*/ 4910095 w 5016500"/>
              <a:gd name="connsiteY3" fmla="*/ 427983 h 4064000"/>
              <a:gd name="connsiteX4" fmla="*/ 5016500 w 5016500"/>
              <a:gd name="connsiteY4" fmla="*/ 456586 h 4064000"/>
              <a:gd name="connsiteX5" fmla="*/ 5016500 w 5016500"/>
              <a:gd name="connsiteY5" fmla="*/ 4064000 h 4064000"/>
              <a:gd name="connsiteX6" fmla="*/ 505135 w 5016500"/>
              <a:gd name="connsiteY6" fmla="*/ 4064000 h 4064000"/>
              <a:gd name="connsiteX7" fmla="*/ 581593 w 5016500"/>
              <a:gd name="connsiteY7" fmla="*/ 4009371 h 4064000"/>
              <a:gd name="connsiteX8" fmla="*/ 762000 w 5016500"/>
              <a:gd name="connsiteY8" fmla="*/ 3632200 h 4064000"/>
              <a:gd name="connsiteX9" fmla="*/ 146050 w 5016500"/>
              <a:gd name="connsiteY9" fmla="*/ 3098800 h 4064000"/>
              <a:gd name="connsiteX10" fmla="*/ 21915 w 5016500"/>
              <a:gd name="connsiteY10" fmla="*/ 3109637 h 4064000"/>
              <a:gd name="connsiteX11" fmla="*/ 0 w 5016500"/>
              <a:gd name="connsiteY11" fmla="*/ 3115528 h 40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16500" h="4064000">
                <a:moveTo>
                  <a:pt x="0" y="0"/>
                </a:moveTo>
                <a:lnTo>
                  <a:pt x="4541292" y="0"/>
                </a:lnTo>
                <a:lnTo>
                  <a:pt x="4546414" y="43999"/>
                </a:lnTo>
                <a:cubicBezTo>
                  <a:pt x="4587439" y="217614"/>
                  <a:pt x="4725866" y="360504"/>
                  <a:pt x="4910095" y="427983"/>
                </a:cubicBezTo>
                <a:lnTo>
                  <a:pt x="5016500" y="456586"/>
                </a:lnTo>
                <a:lnTo>
                  <a:pt x="5016500" y="4064000"/>
                </a:lnTo>
                <a:lnTo>
                  <a:pt x="505135" y="4064000"/>
                </a:lnTo>
                <a:lnTo>
                  <a:pt x="581593" y="4009371"/>
                </a:lnTo>
                <a:cubicBezTo>
                  <a:pt x="693058" y="3912845"/>
                  <a:pt x="762000" y="3779495"/>
                  <a:pt x="762000" y="3632200"/>
                </a:cubicBezTo>
                <a:cubicBezTo>
                  <a:pt x="762000" y="3337611"/>
                  <a:pt x="486230" y="3098800"/>
                  <a:pt x="146050" y="3098800"/>
                </a:cubicBezTo>
                <a:cubicBezTo>
                  <a:pt x="103528" y="3098800"/>
                  <a:pt x="62012" y="3102532"/>
                  <a:pt x="21915" y="3109637"/>
                </a:cubicBezTo>
                <a:lnTo>
                  <a:pt x="0" y="3115528"/>
                </a:lnTo>
                <a:close/>
              </a:path>
            </a:pathLst>
          </a:custGeom>
        </p:spPr>
      </p:pic>
      <p:grpSp>
        <p:nvGrpSpPr>
          <p:cNvPr id="18" name="组合 17"/>
          <p:cNvGrpSpPr/>
          <p:nvPr/>
        </p:nvGrpSpPr>
        <p:grpSpPr>
          <a:xfrm>
            <a:off x="438785" y="147320"/>
            <a:ext cx="2891790" cy="681355"/>
            <a:chOff x="3752552" y="514919"/>
            <a:chExt cx="5259982" cy="1193323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55" t="15370" r="-145"/>
            <a:stretch>
              <a:fillRect/>
            </a:stretch>
          </p:blipFill>
          <p:spPr>
            <a:xfrm>
              <a:off x="7549270" y="514919"/>
              <a:ext cx="1089893" cy="1102128"/>
            </a:xfrm>
            <a:prstGeom prst="rect">
              <a:avLst/>
            </a:prstGeom>
          </p:spPr>
        </p:pic>
        <p:sp>
          <p:nvSpPr>
            <p:cNvPr id="20" name="矩形 2"/>
            <p:cNvSpPr/>
            <p:nvPr/>
          </p:nvSpPr>
          <p:spPr>
            <a:xfrm rot="5400000">
              <a:off x="5829466" y="-1192209"/>
              <a:ext cx="732898" cy="4886726"/>
            </a:xfrm>
            <a:custGeom>
              <a:avLst/>
              <a:gdLst>
                <a:gd name="connsiteX0" fmla="*/ 0 w 2474384"/>
                <a:gd name="connsiteY0" fmla="*/ 0 h 5207001"/>
                <a:gd name="connsiteX1" fmla="*/ 2474384 w 2474384"/>
                <a:gd name="connsiteY1" fmla="*/ 0 h 5207001"/>
                <a:gd name="connsiteX2" fmla="*/ 2474384 w 2474384"/>
                <a:gd name="connsiteY2" fmla="*/ 5207001 h 5207001"/>
                <a:gd name="connsiteX3" fmla="*/ 0 w 2474384"/>
                <a:gd name="connsiteY3" fmla="*/ 5207001 h 5207001"/>
                <a:gd name="connsiteX4" fmla="*/ 0 w 2474384"/>
                <a:gd name="connsiteY4" fmla="*/ 0 h 5207001"/>
                <a:gd name="connsiteX0-1" fmla="*/ 0 w 2474384"/>
                <a:gd name="connsiteY0-2" fmla="*/ 0 h 5207001"/>
                <a:gd name="connsiteX1-3" fmla="*/ 2474384 w 2474384"/>
                <a:gd name="connsiteY1-4" fmla="*/ 0 h 5207001"/>
                <a:gd name="connsiteX2-5" fmla="*/ 2474384 w 2474384"/>
                <a:gd name="connsiteY2-6" fmla="*/ 5207001 h 5207001"/>
                <a:gd name="connsiteX3-7" fmla="*/ 0 w 2474384"/>
                <a:gd name="connsiteY3-8" fmla="*/ 5207001 h 5207001"/>
                <a:gd name="connsiteX4-9" fmla="*/ 2963 w 2474384"/>
                <a:gd name="connsiteY4-10" fmla="*/ 240455 h 5207001"/>
                <a:gd name="connsiteX5" fmla="*/ 0 w 2474384"/>
                <a:gd name="connsiteY5" fmla="*/ 0 h 5207001"/>
                <a:gd name="connsiteX0-11" fmla="*/ 0 w 2474384"/>
                <a:gd name="connsiteY0-12" fmla="*/ 0 h 5207001"/>
                <a:gd name="connsiteX1-13" fmla="*/ 2474384 w 2474384"/>
                <a:gd name="connsiteY1-14" fmla="*/ 0 h 5207001"/>
                <a:gd name="connsiteX2-15" fmla="*/ 2474384 w 2474384"/>
                <a:gd name="connsiteY2-16" fmla="*/ 5207001 h 5207001"/>
                <a:gd name="connsiteX3-17" fmla="*/ 0 w 2474384"/>
                <a:gd name="connsiteY3-18" fmla="*/ 5207001 h 5207001"/>
                <a:gd name="connsiteX4-19" fmla="*/ 2963 w 2474384"/>
                <a:gd name="connsiteY4-20" fmla="*/ 240455 h 5207001"/>
                <a:gd name="connsiteX5-21" fmla="*/ 0 w 2474384"/>
                <a:gd name="connsiteY5-22" fmla="*/ 0 h 5207001"/>
                <a:gd name="connsiteX0-23" fmla="*/ 182412 w 2656796"/>
                <a:gd name="connsiteY0-24" fmla="*/ 0 h 5380387"/>
                <a:gd name="connsiteX1-25" fmla="*/ 2656796 w 2656796"/>
                <a:gd name="connsiteY1-26" fmla="*/ 0 h 5380387"/>
                <a:gd name="connsiteX2-27" fmla="*/ 2656796 w 2656796"/>
                <a:gd name="connsiteY2-28" fmla="*/ 5207001 h 5380387"/>
                <a:gd name="connsiteX3-29" fmla="*/ 182412 w 2656796"/>
                <a:gd name="connsiteY3-30" fmla="*/ 5207001 h 5380387"/>
                <a:gd name="connsiteX4-31" fmla="*/ 185375 w 2656796"/>
                <a:gd name="connsiteY4-32" fmla="*/ 4941995 h 5380387"/>
                <a:gd name="connsiteX5-33" fmla="*/ 185375 w 2656796"/>
                <a:gd name="connsiteY5-34" fmla="*/ 240455 h 5380387"/>
                <a:gd name="connsiteX6" fmla="*/ 182412 w 2656796"/>
                <a:gd name="connsiteY6" fmla="*/ 0 h 5380387"/>
                <a:gd name="connsiteX0-35" fmla="*/ 182412 w 2656796"/>
                <a:gd name="connsiteY0-36" fmla="*/ 0 h 5380387"/>
                <a:gd name="connsiteX1-37" fmla="*/ 2656796 w 2656796"/>
                <a:gd name="connsiteY1-38" fmla="*/ 0 h 5380387"/>
                <a:gd name="connsiteX2-39" fmla="*/ 2656796 w 2656796"/>
                <a:gd name="connsiteY2-40" fmla="*/ 5207001 h 5380387"/>
                <a:gd name="connsiteX3-41" fmla="*/ 182412 w 2656796"/>
                <a:gd name="connsiteY3-42" fmla="*/ 5207001 h 5380387"/>
                <a:gd name="connsiteX4-43" fmla="*/ 185375 w 2656796"/>
                <a:gd name="connsiteY4-44" fmla="*/ 4941995 h 5380387"/>
                <a:gd name="connsiteX5-45" fmla="*/ 185375 w 2656796"/>
                <a:gd name="connsiteY5-46" fmla="*/ 240455 h 5380387"/>
                <a:gd name="connsiteX6-47" fmla="*/ 182412 w 2656796"/>
                <a:gd name="connsiteY6-48" fmla="*/ 0 h 5380387"/>
                <a:gd name="connsiteX0-49" fmla="*/ 0 w 2474384"/>
                <a:gd name="connsiteY0-50" fmla="*/ 0 h 5207001"/>
                <a:gd name="connsiteX1-51" fmla="*/ 2474384 w 2474384"/>
                <a:gd name="connsiteY1-52" fmla="*/ 0 h 5207001"/>
                <a:gd name="connsiteX2-53" fmla="*/ 2474384 w 2474384"/>
                <a:gd name="connsiteY2-54" fmla="*/ 5207001 h 5207001"/>
                <a:gd name="connsiteX3-55" fmla="*/ 0 w 2474384"/>
                <a:gd name="connsiteY3-56" fmla="*/ 5207001 h 5207001"/>
                <a:gd name="connsiteX4-57" fmla="*/ 2963 w 2474384"/>
                <a:gd name="connsiteY4-58" fmla="*/ 4941995 h 5207001"/>
                <a:gd name="connsiteX5-59" fmla="*/ 2963 w 2474384"/>
                <a:gd name="connsiteY5-60" fmla="*/ 240455 h 5207001"/>
                <a:gd name="connsiteX6-61" fmla="*/ 0 w 2474384"/>
                <a:gd name="connsiteY6-62" fmla="*/ 0 h 5207001"/>
                <a:gd name="connsiteX0-63" fmla="*/ 4657 w 2479041"/>
                <a:gd name="connsiteY0-64" fmla="*/ 0 h 5207001"/>
                <a:gd name="connsiteX1-65" fmla="*/ 2479041 w 2479041"/>
                <a:gd name="connsiteY1-66" fmla="*/ 0 h 5207001"/>
                <a:gd name="connsiteX2-67" fmla="*/ 2479041 w 2479041"/>
                <a:gd name="connsiteY2-68" fmla="*/ 5207001 h 5207001"/>
                <a:gd name="connsiteX3-69" fmla="*/ 4657 w 2479041"/>
                <a:gd name="connsiteY3-70" fmla="*/ 5207001 h 5207001"/>
                <a:gd name="connsiteX4-71" fmla="*/ 7620 w 2479041"/>
                <a:gd name="connsiteY4-72" fmla="*/ 4941995 h 5207001"/>
                <a:gd name="connsiteX5-73" fmla="*/ 0 w 2479041"/>
                <a:gd name="connsiteY5-74" fmla="*/ 4705775 h 5207001"/>
                <a:gd name="connsiteX6-75" fmla="*/ 7620 w 2479041"/>
                <a:gd name="connsiteY6-76" fmla="*/ 240455 h 5207001"/>
                <a:gd name="connsiteX7" fmla="*/ 4657 w 2479041"/>
                <a:gd name="connsiteY7" fmla="*/ 0 h 5207001"/>
                <a:gd name="connsiteX0-77" fmla="*/ 2963 w 2474384"/>
                <a:gd name="connsiteY0-78" fmla="*/ 240455 h 5207001"/>
                <a:gd name="connsiteX1-79" fmla="*/ 0 w 2474384"/>
                <a:gd name="connsiteY1-80" fmla="*/ 0 h 5207001"/>
                <a:gd name="connsiteX2-81" fmla="*/ 2474384 w 2474384"/>
                <a:gd name="connsiteY2-82" fmla="*/ 0 h 5207001"/>
                <a:gd name="connsiteX3-83" fmla="*/ 2474384 w 2474384"/>
                <a:gd name="connsiteY3-84" fmla="*/ 5207001 h 5207001"/>
                <a:gd name="connsiteX4-85" fmla="*/ 0 w 2474384"/>
                <a:gd name="connsiteY4-86" fmla="*/ 5207001 h 5207001"/>
                <a:gd name="connsiteX5-87" fmla="*/ 2963 w 2474384"/>
                <a:gd name="connsiteY5-88" fmla="*/ 4941995 h 5207001"/>
                <a:gd name="connsiteX6-89" fmla="*/ 86783 w 2474384"/>
                <a:gd name="connsiteY6-90" fmla="*/ 4797215 h 5207001"/>
                <a:gd name="connsiteX0-91" fmla="*/ 2963 w 2474384"/>
                <a:gd name="connsiteY0-92" fmla="*/ 240455 h 5207001"/>
                <a:gd name="connsiteX1-93" fmla="*/ 0 w 2474384"/>
                <a:gd name="connsiteY1-94" fmla="*/ 0 h 5207001"/>
                <a:gd name="connsiteX2-95" fmla="*/ 2474384 w 2474384"/>
                <a:gd name="connsiteY2-96" fmla="*/ 0 h 5207001"/>
                <a:gd name="connsiteX3-97" fmla="*/ 2474384 w 2474384"/>
                <a:gd name="connsiteY3-98" fmla="*/ 5207001 h 5207001"/>
                <a:gd name="connsiteX4-99" fmla="*/ 0 w 2474384"/>
                <a:gd name="connsiteY4-100" fmla="*/ 5207001 h 5207001"/>
                <a:gd name="connsiteX5-101" fmla="*/ 2963 w 2474384"/>
                <a:gd name="connsiteY5-102" fmla="*/ 4941995 h 520700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2474384" h="5207001">
                  <a:moveTo>
                    <a:pt x="2963" y="240455"/>
                  </a:moveTo>
                  <a:cubicBezTo>
                    <a:pt x="1975" y="160303"/>
                    <a:pt x="988" y="80152"/>
                    <a:pt x="0" y="0"/>
                  </a:cubicBezTo>
                  <a:lnTo>
                    <a:pt x="2474384" y="0"/>
                  </a:lnTo>
                  <a:lnTo>
                    <a:pt x="2474384" y="5207001"/>
                  </a:lnTo>
                  <a:lnTo>
                    <a:pt x="0" y="5207001"/>
                  </a:lnTo>
                  <a:cubicBezTo>
                    <a:pt x="988" y="5118666"/>
                    <a:pt x="1975" y="5030330"/>
                    <a:pt x="2963" y="4941995"/>
                  </a:cubicBezTo>
                </a:path>
              </a:pathLst>
            </a:custGeom>
            <a:noFill/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372702" y="794065"/>
              <a:ext cx="4639832" cy="91417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zh-CN" altLang="en-US" sz="2800" b="1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</a:rPr>
                <a:t>建筑艺术</a:t>
              </a:r>
              <a:endParaRPr lang="zh-CN" altLang="en-US" sz="28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205480" y="236855"/>
            <a:ext cx="79273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</a:rPr>
              <a:t>      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罗马建筑吸收了希腊建筑的特点，并有所创新，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      如石拱门、穹顶等，既坚固坚实，又华丽宏伟。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13" name="图片 12" descr="竞技场"/>
          <p:cNvPicPr>
            <a:picLocks noChangeAspect="1"/>
          </p:cNvPicPr>
          <p:nvPr/>
        </p:nvPicPr>
        <p:blipFill>
          <a:blip r:embed="rId7"/>
          <a:srcRect r="1057" b="3520"/>
          <a:stretch>
            <a:fillRect/>
          </a:stretch>
        </p:blipFill>
        <p:spPr>
          <a:xfrm>
            <a:off x="6309360" y="1266825"/>
            <a:ext cx="5578475" cy="329755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6309360" y="4764405"/>
            <a:ext cx="5770245" cy="1999615"/>
          </a:xfrm>
          <a:prstGeom prst="rect">
            <a:avLst/>
          </a:prstGeom>
          <a:solidFill>
            <a:srgbClr val="CBA57D"/>
          </a:solidFill>
        </p:spPr>
        <p:txBody>
          <a:bodyPr wrap="square" rtlCol="0">
            <a:spAutoFit/>
          </a:bodyPr>
          <a:p>
            <a:pPr algn="l"/>
            <a:r>
              <a:rPr lang="zh-CN" altLang="en-US" sz="2800">
                <a:solidFill>
                  <a:schemeClr val="bg1"/>
                </a:solidFill>
              </a:rPr>
              <a:t>罗马竞技场：</a:t>
            </a:r>
            <a:endParaRPr lang="zh-CN" altLang="en-US"/>
          </a:p>
          <a:p>
            <a:pPr algn="l"/>
            <a:r>
              <a:rPr lang="zh-CN" altLang="en-US" sz="240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也叫罗马斗兽场，建于公元</a:t>
            </a:r>
            <a:r>
              <a:rPr lang="en-US" altLang="zh-CN" sz="240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72—80</a:t>
            </a:r>
            <a:r>
              <a:rPr lang="zh-CN" altLang="en-US" sz="240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年间，是古罗马文明的象征。当年这里是罗马帝国专供奴隶主、贵族和自由民观看斗兽或奴隶角斗的地方，可容纳</a:t>
            </a:r>
            <a:r>
              <a:rPr lang="en-US" altLang="zh-CN" sz="240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8</a:t>
            </a:r>
            <a:r>
              <a:rPr lang="zh-CN" altLang="en-US" sz="240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万名观众。</a:t>
            </a:r>
            <a:endParaRPr lang="zh-CN" altLang="en-US" sz="2400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3" name="图片 2" descr="webwxgetmsgimg"/>
          <p:cNvPicPr>
            <a:picLocks noChangeAspect="1"/>
          </p:cNvPicPr>
          <p:nvPr/>
        </p:nvPicPr>
        <p:blipFill>
          <a:blip r:embed="rId8"/>
          <a:srcRect l="11145" t="10436" r="20076" b="28718"/>
          <a:stretch>
            <a:fillRect/>
          </a:stretch>
        </p:blipFill>
        <p:spPr>
          <a:xfrm rot="16200000">
            <a:off x="1182370" y="864235"/>
            <a:ext cx="4483735" cy="5288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2F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39056" y="388257"/>
            <a:ext cx="11314793" cy="6081486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  <a:effectLst>
            <a:outerShdw blurRad="1397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257"/>
            <a:ext cx="12192000" cy="254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1523" y="2699657"/>
            <a:ext cx="16059808" cy="41583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1" t="17405" r="60975" b="37224"/>
          <a:stretch>
            <a:fillRect/>
          </a:stretch>
        </p:blipFill>
        <p:spPr>
          <a:xfrm rot="18720000">
            <a:off x="-43815" y="5274945"/>
            <a:ext cx="1238885" cy="1685290"/>
          </a:xfrm>
          <a:custGeom>
            <a:avLst/>
            <a:gdLst>
              <a:gd name="connsiteX0" fmla="*/ 0 w 5016500"/>
              <a:gd name="connsiteY0" fmla="*/ 0 h 4064000"/>
              <a:gd name="connsiteX1" fmla="*/ 4541292 w 5016500"/>
              <a:gd name="connsiteY1" fmla="*/ 0 h 4064000"/>
              <a:gd name="connsiteX2" fmla="*/ 4546414 w 5016500"/>
              <a:gd name="connsiteY2" fmla="*/ 43999 h 4064000"/>
              <a:gd name="connsiteX3" fmla="*/ 4910095 w 5016500"/>
              <a:gd name="connsiteY3" fmla="*/ 427983 h 4064000"/>
              <a:gd name="connsiteX4" fmla="*/ 5016500 w 5016500"/>
              <a:gd name="connsiteY4" fmla="*/ 456586 h 4064000"/>
              <a:gd name="connsiteX5" fmla="*/ 5016500 w 5016500"/>
              <a:gd name="connsiteY5" fmla="*/ 4064000 h 4064000"/>
              <a:gd name="connsiteX6" fmla="*/ 505135 w 5016500"/>
              <a:gd name="connsiteY6" fmla="*/ 4064000 h 4064000"/>
              <a:gd name="connsiteX7" fmla="*/ 581593 w 5016500"/>
              <a:gd name="connsiteY7" fmla="*/ 4009371 h 4064000"/>
              <a:gd name="connsiteX8" fmla="*/ 762000 w 5016500"/>
              <a:gd name="connsiteY8" fmla="*/ 3632200 h 4064000"/>
              <a:gd name="connsiteX9" fmla="*/ 146050 w 5016500"/>
              <a:gd name="connsiteY9" fmla="*/ 3098800 h 4064000"/>
              <a:gd name="connsiteX10" fmla="*/ 21915 w 5016500"/>
              <a:gd name="connsiteY10" fmla="*/ 3109637 h 4064000"/>
              <a:gd name="connsiteX11" fmla="*/ 0 w 5016500"/>
              <a:gd name="connsiteY11" fmla="*/ 3115528 h 40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16500" h="4064000">
                <a:moveTo>
                  <a:pt x="0" y="0"/>
                </a:moveTo>
                <a:lnTo>
                  <a:pt x="4541292" y="0"/>
                </a:lnTo>
                <a:lnTo>
                  <a:pt x="4546414" y="43999"/>
                </a:lnTo>
                <a:cubicBezTo>
                  <a:pt x="4587439" y="217614"/>
                  <a:pt x="4725866" y="360504"/>
                  <a:pt x="4910095" y="427983"/>
                </a:cubicBezTo>
                <a:lnTo>
                  <a:pt x="5016500" y="456586"/>
                </a:lnTo>
                <a:lnTo>
                  <a:pt x="5016500" y="4064000"/>
                </a:lnTo>
                <a:lnTo>
                  <a:pt x="505135" y="4064000"/>
                </a:lnTo>
                <a:lnTo>
                  <a:pt x="581593" y="4009371"/>
                </a:lnTo>
                <a:cubicBezTo>
                  <a:pt x="693058" y="3912845"/>
                  <a:pt x="762000" y="3779495"/>
                  <a:pt x="762000" y="3632200"/>
                </a:cubicBezTo>
                <a:cubicBezTo>
                  <a:pt x="762000" y="3337611"/>
                  <a:pt x="486230" y="3098800"/>
                  <a:pt x="146050" y="3098800"/>
                </a:cubicBezTo>
                <a:cubicBezTo>
                  <a:pt x="103528" y="3098800"/>
                  <a:pt x="62012" y="3102532"/>
                  <a:pt x="21915" y="3109637"/>
                </a:cubicBezTo>
                <a:lnTo>
                  <a:pt x="0" y="3115528"/>
                </a:lnTo>
                <a:close/>
              </a:path>
            </a:pathLst>
          </a:custGeom>
        </p:spPr>
      </p:pic>
      <p:grpSp>
        <p:nvGrpSpPr>
          <p:cNvPr id="18" name="组合 17"/>
          <p:cNvGrpSpPr/>
          <p:nvPr/>
        </p:nvGrpSpPr>
        <p:grpSpPr>
          <a:xfrm>
            <a:off x="438785" y="147320"/>
            <a:ext cx="2891790" cy="681355"/>
            <a:chOff x="3752552" y="514919"/>
            <a:chExt cx="5259982" cy="1193323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55" t="15370" r="-145"/>
            <a:stretch>
              <a:fillRect/>
            </a:stretch>
          </p:blipFill>
          <p:spPr>
            <a:xfrm>
              <a:off x="7549270" y="514919"/>
              <a:ext cx="1089893" cy="1102128"/>
            </a:xfrm>
            <a:prstGeom prst="rect">
              <a:avLst/>
            </a:prstGeom>
          </p:spPr>
        </p:pic>
        <p:sp>
          <p:nvSpPr>
            <p:cNvPr id="20" name="矩形 2"/>
            <p:cNvSpPr/>
            <p:nvPr/>
          </p:nvSpPr>
          <p:spPr>
            <a:xfrm rot="5400000">
              <a:off x="5829466" y="-1192209"/>
              <a:ext cx="732898" cy="4886726"/>
            </a:xfrm>
            <a:custGeom>
              <a:avLst/>
              <a:gdLst>
                <a:gd name="connsiteX0" fmla="*/ 0 w 2474384"/>
                <a:gd name="connsiteY0" fmla="*/ 0 h 5207001"/>
                <a:gd name="connsiteX1" fmla="*/ 2474384 w 2474384"/>
                <a:gd name="connsiteY1" fmla="*/ 0 h 5207001"/>
                <a:gd name="connsiteX2" fmla="*/ 2474384 w 2474384"/>
                <a:gd name="connsiteY2" fmla="*/ 5207001 h 5207001"/>
                <a:gd name="connsiteX3" fmla="*/ 0 w 2474384"/>
                <a:gd name="connsiteY3" fmla="*/ 5207001 h 5207001"/>
                <a:gd name="connsiteX4" fmla="*/ 0 w 2474384"/>
                <a:gd name="connsiteY4" fmla="*/ 0 h 5207001"/>
                <a:gd name="connsiteX0-1" fmla="*/ 0 w 2474384"/>
                <a:gd name="connsiteY0-2" fmla="*/ 0 h 5207001"/>
                <a:gd name="connsiteX1-3" fmla="*/ 2474384 w 2474384"/>
                <a:gd name="connsiteY1-4" fmla="*/ 0 h 5207001"/>
                <a:gd name="connsiteX2-5" fmla="*/ 2474384 w 2474384"/>
                <a:gd name="connsiteY2-6" fmla="*/ 5207001 h 5207001"/>
                <a:gd name="connsiteX3-7" fmla="*/ 0 w 2474384"/>
                <a:gd name="connsiteY3-8" fmla="*/ 5207001 h 5207001"/>
                <a:gd name="connsiteX4-9" fmla="*/ 2963 w 2474384"/>
                <a:gd name="connsiteY4-10" fmla="*/ 240455 h 5207001"/>
                <a:gd name="connsiteX5" fmla="*/ 0 w 2474384"/>
                <a:gd name="connsiteY5" fmla="*/ 0 h 5207001"/>
                <a:gd name="connsiteX0-11" fmla="*/ 0 w 2474384"/>
                <a:gd name="connsiteY0-12" fmla="*/ 0 h 5207001"/>
                <a:gd name="connsiteX1-13" fmla="*/ 2474384 w 2474384"/>
                <a:gd name="connsiteY1-14" fmla="*/ 0 h 5207001"/>
                <a:gd name="connsiteX2-15" fmla="*/ 2474384 w 2474384"/>
                <a:gd name="connsiteY2-16" fmla="*/ 5207001 h 5207001"/>
                <a:gd name="connsiteX3-17" fmla="*/ 0 w 2474384"/>
                <a:gd name="connsiteY3-18" fmla="*/ 5207001 h 5207001"/>
                <a:gd name="connsiteX4-19" fmla="*/ 2963 w 2474384"/>
                <a:gd name="connsiteY4-20" fmla="*/ 240455 h 5207001"/>
                <a:gd name="connsiteX5-21" fmla="*/ 0 w 2474384"/>
                <a:gd name="connsiteY5-22" fmla="*/ 0 h 5207001"/>
                <a:gd name="connsiteX0-23" fmla="*/ 182412 w 2656796"/>
                <a:gd name="connsiteY0-24" fmla="*/ 0 h 5380387"/>
                <a:gd name="connsiteX1-25" fmla="*/ 2656796 w 2656796"/>
                <a:gd name="connsiteY1-26" fmla="*/ 0 h 5380387"/>
                <a:gd name="connsiteX2-27" fmla="*/ 2656796 w 2656796"/>
                <a:gd name="connsiteY2-28" fmla="*/ 5207001 h 5380387"/>
                <a:gd name="connsiteX3-29" fmla="*/ 182412 w 2656796"/>
                <a:gd name="connsiteY3-30" fmla="*/ 5207001 h 5380387"/>
                <a:gd name="connsiteX4-31" fmla="*/ 185375 w 2656796"/>
                <a:gd name="connsiteY4-32" fmla="*/ 4941995 h 5380387"/>
                <a:gd name="connsiteX5-33" fmla="*/ 185375 w 2656796"/>
                <a:gd name="connsiteY5-34" fmla="*/ 240455 h 5380387"/>
                <a:gd name="connsiteX6" fmla="*/ 182412 w 2656796"/>
                <a:gd name="connsiteY6" fmla="*/ 0 h 5380387"/>
                <a:gd name="connsiteX0-35" fmla="*/ 182412 w 2656796"/>
                <a:gd name="connsiteY0-36" fmla="*/ 0 h 5380387"/>
                <a:gd name="connsiteX1-37" fmla="*/ 2656796 w 2656796"/>
                <a:gd name="connsiteY1-38" fmla="*/ 0 h 5380387"/>
                <a:gd name="connsiteX2-39" fmla="*/ 2656796 w 2656796"/>
                <a:gd name="connsiteY2-40" fmla="*/ 5207001 h 5380387"/>
                <a:gd name="connsiteX3-41" fmla="*/ 182412 w 2656796"/>
                <a:gd name="connsiteY3-42" fmla="*/ 5207001 h 5380387"/>
                <a:gd name="connsiteX4-43" fmla="*/ 185375 w 2656796"/>
                <a:gd name="connsiteY4-44" fmla="*/ 4941995 h 5380387"/>
                <a:gd name="connsiteX5-45" fmla="*/ 185375 w 2656796"/>
                <a:gd name="connsiteY5-46" fmla="*/ 240455 h 5380387"/>
                <a:gd name="connsiteX6-47" fmla="*/ 182412 w 2656796"/>
                <a:gd name="connsiteY6-48" fmla="*/ 0 h 5380387"/>
                <a:gd name="connsiteX0-49" fmla="*/ 0 w 2474384"/>
                <a:gd name="connsiteY0-50" fmla="*/ 0 h 5207001"/>
                <a:gd name="connsiteX1-51" fmla="*/ 2474384 w 2474384"/>
                <a:gd name="connsiteY1-52" fmla="*/ 0 h 5207001"/>
                <a:gd name="connsiteX2-53" fmla="*/ 2474384 w 2474384"/>
                <a:gd name="connsiteY2-54" fmla="*/ 5207001 h 5207001"/>
                <a:gd name="connsiteX3-55" fmla="*/ 0 w 2474384"/>
                <a:gd name="connsiteY3-56" fmla="*/ 5207001 h 5207001"/>
                <a:gd name="connsiteX4-57" fmla="*/ 2963 w 2474384"/>
                <a:gd name="connsiteY4-58" fmla="*/ 4941995 h 5207001"/>
                <a:gd name="connsiteX5-59" fmla="*/ 2963 w 2474384"/>
                <a:gd name="connsiteY5-60" fmla="*/ 240455 h 5207001"/>
                <a:gd name="connsiteX6-61" fmla="*/ 0 w 2474384"/>
                <a:gd name="connsiteY6-62" fmla="*/ 0 h 5207001"/>
                <a:gd name="connsiteX0-63" fmla="*/ 4657 w 2479041"/>
                <a:gd name="connsiteY0-64" fmla="*/ 0 h 5207001"/>
                <a:gd name="connsiteX1-65" fmla="*/ 2479041 w 2479041"/>
                <a:gd name="connsiteY1-66" fmla="*/ 0 h 5207001"/>
                <a:gd name="connsiteX2-67" fmla="*/ 2479041 w 2479041"/>
                <a:gd name="connsiteY2-68" fmla="*/ 5207001 h 5207001"/>
                <a:gd name="connsiteX3-69" fmla="*/ 4657 w 2479041"/>
                <a:gd name="connsiteY3-70" fmla="*/ 5207001 h 5207001"/>
                <a:gd name="connsiteX4-71" fmla="*/ 7620 w 2479041"/>
                <a:gd name="connsiteY4-72" fmla="*/ 4941995 h 5207001"/>
                <a:gd name="connsiteX5-73" fmla="*/ 0 w 2479041"/>
                <a:gd name="connsiteY5-74" fmla="*/ 4705775 h 5207001"/>
                <a:gd name="connsiteX6-75" fmla="*/ 7620 w 2479041"/>
                <a:gd name="connsiteY6-76" fmla="*/ 240455 h 5207001"/>
                <a:gd name="connsiteX7" fmla="*/ 4657 w 2479041"/>
                <a:gd name="connsiteY7" fmla="*/ 0 h 5207001"/>
                <a:gd name="connsiteX0-77" fmla="*/ 2963 w 2474384"/>
                <a:gd name="connsiteY0-78" fmla="*/ 240455 h 5207001"/>
                <a:gd name="connsiteX1-79" fmla="*/ 0 w 2474384"/>
                <a:gd name="connsiteY1-80" fmla="*/ 0 h 5207001"/>
                <a:gd name="connsiteX2-81" fmla="*/ 2474384 w 2474384"/>
                <a:gd name="connsiteY2-82" fmla="*/ 0 h 5207001"/>
                <a:gd name="connsiteX3-83" fmla="*/ 2474384 w 2474384"/>
                <a:gd name="connsiteY3-84" fmla="*/ 5207001 h 5207001"/>
                <a:gd name="connsiteX4-85" fmla="*/ 0 w 2474384"/>
                <a:gd name="connsiteY4-86" fmla="*/ 5207001 h 5207001"/>
                <a:gd name="connsiteX5-87" fmla="*/ 2963 w 2474384"/>
                <a:gd name="connsiteY5-88" fmla="*/ 4941995 h 5207001"/>
                <a:gd name="connsiteX6-89" fmla="*/ 86783 w 2474384"/>
                <a:gd name="connsiteY6-90" fmla="*/ 4797215 h 5207001"/>
                <a:gd name="connsiteX0-91" fmla="*/ 2963 w 2474384"/>
                <a:gd name="connsiteY0-92" fmla="*/ 240455 h 5207001"/>
                <a:gd name="connsiteX1-93" fmla="*/ 0 w 2474384"/>
                <a:gd name="connsiteY1-94" fmla="*/ 0 h 5207001"/>
                <a:gd name="connsiteX2-95" fmla="*/ 2474384 w 2474384"/>
                <a:gd name="connsiteY2-96" fmla="*/ 0 h 5207001"/>
                <a:gd name="connsiteX3-97" fmla="*/ 2474384 w 2474384"/>
                <a:gd name="connsiteY3-98" fmla="*/ 5207001 h 5207001"/>
                <a:gd name="connsiteX4-99" fmla="*/ 0 w 2474384"/>
                <a:gd name="connsiteY4-100" fmla="*/ 5207001 h 5207001"/>
                <a:gd name="connsiteX5-101" fmla="*/ 2963 w 2474384"/>
                <a:gd name="connsiteY5-102" fmla="*/ 4941995 h 520700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2474384" h="5207001">
                  <a:moveTo>
                    <a:pt x="2963" y="240455"/>
                  </a:moveTo>
                  <a:cubicBezTo>
                    <a:pt x="1975" y="160303"/>
                    <a:pt x="988" y="80152"/>
                    <a:pt x="0" y="0"/>
                  </a:cubicBezTo>
                  <a:lnTo>
                    <a:pt x="2474384" y="0"/>
                  </a:lnTo>
                  <a:lnTo>
                    <a:pt x="2474384" y="5207001"/>
                  </a:lnTo>
                  <a:lnTo>
                    <a:pt x="0" y="5207001"/>
                  </a:lnTo>
                  <a:cubicBezTo>
                    <a:pt x="988" y="5118666"/>
                    <a:pt x="1975" y="5030330"/>
                    <a:pt x="2963" y="4941995"/>
                  </a:cubicBezTo>
                </a:path>
              </a:pathLst>
            </a:custGeom>
            <a:noFill/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0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372702" y="794065"/>
              <a:ext cx="4639832" cy="91417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zh-CN" altLang="en-US" sz="2800" b="1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</a:rPr>
                <a:t>建筑艺术</a:t>
              </a:r>
              <a:endParaRPr lang="zh-CN" altLang="en-US" sz="28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" name="图片 1" descr="饮水桥好用"/>
          <p:cNvPicPr>
            <a:picLocks noChangeAspect="1"/>
          </p:cNvPicPr>
          <p:nvPr/>
        </p:nvPicPr>
        <p:blipFill>
          <a:blip r:embed="rId5"/>
          <a:srcRect t="13306"/>
          <a:stretch>
            <a:fillRect/>
          </a:stretch>
        </p:blipFill>
        <p:spPr>
          <a:xfrm>
            <a:off x="1256030" y="965200"/>
            <a:ext cx="9679940" cy="550354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048375" y="566420"/>
            <a:ext cx="4887595" cy="460375"/>
          </a:xfrm>
          <a:prstGeom prst="rect">
            <a:avLst/>
          </a:prstGeom>
          <a:solidFill>
            <a:srgbClr val="508BB4"/>
          </a:solidFill>
        </p:spPr>
        <p:txBody>
          <a:bodyPr wrap="square" rtlCol="0">
            <a:spAutoFit/>
          </a:bodyPr>
          <a:p>
            <a:pPr algn="l"/>
            <a:r>
              <a:rPr lang="zh-CN" altLang="en-US" sz="2400">
                <a:solidFill>
                  <a:schemeClr val="bg1"/>
                </a:solidFill>
              </a:rPr>
              <a:t>气势非凡的塞哥维亚古罗马引水桥</a:t>
            </a:r>
            <a:r>
              <a:rPr lang="zh-CN" altLang="en-US" sz="2000"/>
              <a:t> </a:t>
            </a:r>
            <a:endParaRPr lang="zh-CN" altLang="en-US" sz="2000"/>
          </a:p>
        </p:txBody>
      </p:sp>
      <p:sp>
        <p:nvSpPr>
          <p:cNvPr id="13" name="文本框 12"/>
          <p:cNvSpPr txBox="1"/>
          <p:nvPr/>
        </p:nvSpPr>
        <p:spPr>
          <a:xfrm>
            <a:off x="1256030" y="5023485"/>
            <a:ext cx="9680575" cy="144526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p>
            <a:pPr algn="l"/>
            <a:r>
              <a:rPr lang="zh-CN" altLang="en-US" sz="2200">
                <a:solidFill>
                  <a:schemeClr val="tx1"/>
                </a:solidFill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高架引水桥建于公元</a:t>
            </a:r>
            <a:r>
              <a:rPr lang="en-US" altLang="zh-CN" sz="2200">
                <a:solidFill>
                  <a:schemeClr val="tx1"/>
                </a:solidFill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50</a:t>
            </a:r>
            <a:r>
              <a:rPr lang="zh-CN" altLang="en-US" sz="2200">
                <a:solidFill>
                  <a:schemeClr val="tx1"/>
                </a:solidFill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年，是为向城市地势较高的区域汲水而建的，用土黄色花岗岩砌成。全长813米,分上下两层，输水道是由128根柱子支撑着166个双层拱门构成。高出地面30.25米，巍峨高耸，气势非凡。这座引水桥的引水功能，直到1950年还在使用！</a:t>
            </a:r>
            <a:endParaRPr lang="zh-CN" altLang="en-US" sz="2200">
              <a:solidFill>
                <a:schemeClr val="tx1"/>
              </a:solidFill>
              <a:uFillTx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6280" y="4998085"/>
            <a:ext cx="1169035" cy="15684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1" t="17405" r="60975" b="37224"/>
          <a:stretch>
            <a:fillRect/>
          </a:stretch>
        </p:blipFill>
        <p:spPr>
          <a:xfrm rot="7140000">
            <a:off x="11006455" y="-237490"/>
            <a:ext cx="1028700" cy="1399540"/>
          </a:xfrm>
          <a:custGeom>
            <a:avLst/>
            <a:gdLst>
              <a:gd name="connsiteX0" fmla="*/ 0 w 5016500"/>
              <a:gd name="connsiteY0" fmla="*/ 0 h 4064000"/>
              <a:gd name="connsiteX1" fmla="*/ 4541292 w 5016500"/>
              <a:gd name="connsiteY1" fmla="*/ 0 h 4064000"/>
              <a:gd name="connsiteX2" fmla="*/ 4546414 w 5016500"/>
              <a:gd name="connsiteY2" fmla="*/ 43999 h 4064000"/>
              <a:gd name="connsiteX3" fmla="*/ 4910095 w 5016500"/>
              <a:gd name="connsiteY3" fmla="*/ 427983 h 4064000"/>
              <a:gd name="connsiteX4" fmla="*/ 5016500 w 5016500"/>
              <a:gd name="connsiteY4" fmla="*/ 456586 h 4064000"/>
              <a:gd name="connsiteX5" fmla="*/ 5016500 w 5016500"/>
              <a:gd name="connsiteY5" fmla="*/ 4064000 h 4064000"/>
              <a:gd name="connsiteX6" fmla="*/ 505135 w 5016500"/>
              <a:gd name="connsiteY6" fmla="*/ 4064000 h 4064000"/>
              <a:gd name="connsiteX7" fmla="*/ 581593 w 5016500"/>
              <a:gd name="connsiteY7" fmla="*/ 4009371 h 4064000"/>
              <a:gd name="connsiteX8" fmla="*/ 762000 w 5016500"/>
              <a:gd name="connsiteY8" fmla="*/ 3632200 h 4064000"/>
              <a:gd name="connsiteX9" fmla="*/ 146050 w 5016500"/>
              <a:gd name="connsiteY9" fmla="*/ 3098800 h 4064000"/>
              <a:gd name="connsiteX10" fmla="*/ 21915 w 5016500"/>
              <a:gd name="connsiteY10" fmla="*/ 3109637 h 4064000"/>
              <a:gd name="connsiteX11" fmla="*/ 0 w 5016500"/>
              <a:gd name="connsiteY11" fmla="*/ 3115528 h 40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16500" h="4064000">
                <a:moveTo>
                  <a:pt x="0" y="0"/>
                </a:moveTo>
                <a:lnTo>
                  <a:pt x="4541292" y="0"/>
                </a:lnTo>
                <a:lnTo>
                  <a:pt x="4546414" y="43999"/>
                </a:lnTo>
                <a:cubicBezTo>
                  <a:pt x="4587439" y="217614"/>
                  <a:pt x="4725866" y="360504"/>
                  <a:pt x="4910095" y="427983"/>
                </a:cubicBezTo>
                <a:lnTo>
                  <a:pt x="5016500" y="456586"/>
                </a:lnTo>
                <a:lnTo>
                  <a:pt x="5016500" y="4064000"/>
                </a:lnTo>
                <a:lnTo>
                  <a:pt x="505135" y="4064000"/>
                </a:lnTo>
                <a:lnTo>
                  <a:pt x="581593" y="4009371"/>
                </a:lnTo>
                <a:cubicBezTo>
                  <a:pt x="693058" y="3912845"/>
                  <a:pt x="762000" y="3779495"/>
                  <a:pt x="762000" y="3632200"/>
                </a:cubicBezTo>
                <a:cubicBezTo>
                  <a:pt x="762000" y="3337611"/>
                  <a:pt x="486230" y="3098800"/>
                  <a:pt x="146050" y="3098800"/>
                </a:cubicBezTo>
                <a:cubicBezTo>
                  <a:pt x="103528" y="3098800"/>
                  <a:pt x="62012" y="3102532"/>
                  <a:pt x="21915" y="3109637"/>
                </a:cubicBezTo>
                <a:lnTo>
                  <a:pt x="0" y="3115528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MH" val="20171123161634"/>
  <p:tag name="MH_LIBRARY" val="GRAPHIC"/>
  <p:tag name="MH_TYPE" val="SubTitle"/>
  <p:tag name="MH_ORDER" val="1"/>
</p:tagLst>
</file>

<file path=ppt/tags/tag2.xml><?xml version="1.0" encoding="utf-8"?>
<p:tagLst xmlns:p="http://schemas.openxmlformats.org/presentationml/2006/main">
  <p:tag name="KSO_WM_UNIT_TABLE_BEAUTIFY" val="smartTable{bd1e65f0-cd48-4669-ae6a-cc39ac004547}"/>
</p:tagLst>
</file>

<file path=ppt/theme/theme1.xml><?xml version="1.0" encoding="utf-8"?>
<a:theme xmlns:a="http://schemas.openxmlformats.org/drawingml/2006/main" name="包图主题2">
  <a:themeElements>
    <a:clrScheme name="自定义 1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85E7E"/>
      </a:accent1>
      <a:accent2>
        <a:srgbClr val="858A89"/>
      </a:accent2>
      <a:accent3>
        <a:srgbClr val="E85E7E"/>
      </a:accent3>
      <a:accent4>
        <a:srgbClr val="858A89"/>
      </a:accent4>
      <a:accent5>
        <a:srgbClr val="E85E7E"/>
      </a:accent5>
      <a:accent6>
        <a:srgbClr val="858A89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3174</Words>
  <Application>WPS 演示</Application>
  <PresentationFormat>宽屏</PresentationFormat>
  <Paragraphs>290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7" baseType="lpstr">
      <vt:lpstr>Arial</vt:lpstr>
      <vt:lpstr>宋体</vt:lpstr>
      <vt:lpstr>Wingdings</vt:lpstr>
      <vt:lpstr>隶书</vt:lpstr>
      <vt:lpstr>华文细黑</vt:lpstr>
      <vt:lpstr>华文中宋</vt:lpstr>
      <vt:lpstr>黑体</vt:lpstr>
      <vt:lpstr>微软雅黑</vt:lpstr>
      <vt:lpstr>华文新魏</vt:lpstr>
      <vt:lpstr>Calibri</vt:lpstr>
      <vt:lpstr>Arial Unicode MS</vt:lpstr>
      <vt:lpstr>华文行楷</vt:lpstr>
      <vt:lpstr>新宋体</vt:lpstr>
      <vt:lpstr>等线</vt:lpstr>
      <vt:lpstr>等线 Light</vt:lpstr>
      <vt:lpstr>包图主题2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lenovo</cp:lastModifiedBy>
  <cp:revision>68</cp:revision>
  <dcterms:created xsi:type="dcterms:W3CDTF">2019-05-26T01:24:00Z</dcterms:created>
  <dcterms:modified xsi:type="dcterms:W3CDTF">2021-08-30T13:13:03Z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2052-11.1.0.10650</vt:lpwstr>
  </property>
  <property fmtid="{D5CDD505-2E9C-101B-9397-08002B2CF9AE}" pid="3" name="ICV">
    <vt:lpwstr>6C9BDAFB974D499285CB370B3A0975AA</vt:lpwstr>
  </property>
</Properties>
</file>